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isket Mono" charset="1" panose="020B0509050000020004"/>
      <p:regular r:id="rId10"/>
    </p:embeddedFont>
    <p:embeddedFont>
      <p:font typeface="Disket Mono Bold" charset="1" panose="020B0509050000020004"/>
      <p:regular r:id="rId11"/>
    </p:embeddedFont>
    <p:embeddedFont>
      <p:font typeface="Joint" charset="1" panose="00000000000000000000"/>
      <p:regular r:id="rId12"/>
    </p:embeddedFont>
    <p:embeddedFont>
      <p:font typeface="Arial Nova" charset="1" panose="020B0504020202020204"/>
      <p:regular r:id="rId13"/>
    </p:embeddedFont>
    <p:embeddedFont>
      <p:font typeface="Arial Nova Bold" charset="1" panose="020B0804020202020204"/>
      <p:regular r:id="rId14"/>
    </p:embeddedFont>
    <p:embeddedFont>
      <p:font typeface="Arial Nova Italics" charset="1" panose="020B0504020202090204"/>
      <p:regular r:id="rId15"/>
    </p:embeddedFont>
    <p:embeddedFont>
      <p:font typeface="Arial Nova Bold Italics" charset="1" panose="020B0804020202090204"/>
      <p:regular r:id="rId16"/>
    </p:embeddedFont>
    <p:embeddedFont>
      <p:font typeface="Arial Nova Light" charset="1" panose="020B0304020202020204"/>
      <p:regular r:id="rId17"/>
    </p:embeddedFont>
    <p:embeddedFont>
      <p:font typeface="Arial Nova Light Italics" charset="1" panose="020B0304020202090204"/>
      <p:regular r:id="rId18"/>
    </p:embeddedFont>
    <p:embeddedFont>
      <p:font typeface="Noto Serif Display" charset="1" panose="02020502080505020204"/>
      <p:regular r:id="rId19"/>
    </p:embeddedFont>
    <p:embeddedFont>
      <p:font typeface="Noto Serif Display Bold" charset="1" panose="02020802080505020204"/>
      <p:regular r:id="rId20"/>
    </p:embeddedFont>
    <p:embeddedFont>
      <p:font typeface="Noto Serif Display Italics" charset="1" panose="02020502080505090204"/>
      <p:regular r:id="rId21"/>
    </p:embeddedFont>
    <p:embeddedFont>
      <p:font typeface="Noto Serif Display Bold Italics" charset="1" panose="02020802080505090204"/>
      <p:regular r:id="rId22"/>
    </p:embeddedFont>
    <p:embeddedFont>
      <p:font typeface="Noto Serif Display Thin" charset="1" panose="02020202080505020204"/>
      <p:regular r:id="rId23"/>
    </p:embeddedFont>
    <p:embeddedFont>
      <p:font typeface="Noto Serif Display Thin Italics" charset="1" panose="02020202080505090204"/>
      <p:regular r:id="rId24"/>
    </p:embeddedFont>
    <p:embeddedFont>
      <p:font typeface="Noto Serif Display Extra-Light" charset="1" panose="02020302080505020204"/>
      <p:regular r:id="rId25"/>
    </p:embeddedFont>
    <p:embeddedFont>
      <p:font typeface="Noto Serif Display Extra-Light Italics" charset="1" panose="02020302080505090204"/>
      <p:regular r:id="rId26"/>
    </p:embeddedFont>
    <p:embeddedFont>
      <p:font typeface="Noto Serif Display Light" charset="1" panose="02020402080505020204"/>
      <p:regular r:id="rId27"/>
    </p:embeddedFont>
    <p:embeddedFont>
      <p:font typeface="Noto Serif Display Light Italics" charset="1" panose="02020402080505090204"/>
      <p:regular r:id="rId28"/>
    </p:embeddedFont>
    <p:embeddedFont>
      <p:font typeface="Noto Serif Display Medium" charset="1" panose="02020602080505020204"/>
      <p:regular r:id="rId29"/>
    </p:embeddedFont>
    <p:embeddedFont>
      <p:font typeface="Noto Serif Display Medium Italics" charset="1" panose="02020602080505090204"/>
      <p:regular r:id="rId30"/>
    </p:embeddedFont>
    <p:embeddedFont>
      <p:font typeface="Noto Serif Display Semi-Bold" charset="1" panose="02020702080505020204"/>
      <p:regular r:id="rId31"/>
    </p:embeddedFont>
    <p:embeddedFont>
      <p:font typeface="Noto Serif Display Semi-Bold Italics" charset="1" panose="02020702080505090204"/>
      <p:regular r:id="rId32"/>
    </p:embeddedFont>
    <p:embeddedFont>
      <p:font typeface="Noto Serif Display Ultra-Bold" charset="1" panose="02020902080505020204"/>
      <p:regular r:id="rId33"/>
    </p:embeddedFont>
    <p:embeddedFont>
      <p:font typeface="Noto Serif Display Ultra-Bold Italics" charset="1" panose="02020902080505090204"/>
      <p:regular r:id="rId34"/>
    </p:embeddedFont>
    <p:embeddedFont>
      <p:font typeface="Noto Serif Display Heavy" charset="1" panose="02020A02080505020204"/>
      <p:regular r:id="rId35"/>
    </p:embeddedFont>
    <p:embeddedFont>
      <p:font typeface="Noto Serif Display Heavy Italics" charset="1" panose="02020A02080505090204"/>
      <p:regular r:id="rId36"/>
    </p:embeddedFont>
    <p:embeddedFont>
      <p:font typeface="Open Sauce" charset="1" panose="00000500000000000000"/>
      <p:regular r:id="rId37"/>
    </p:embeddedFont>
    <p:embeddedFont>
      <p:font typeface="Open Sauce Bold" charset="1" panose="00000800000000000000"/>
      <p:regular r:id="rId38"/>
    </p:embeddedFont>
    <p:embeddedFont>
      <p:font typeface="Open Sauce Italics" charset="1" panose="00000500000000000000"/>
      <p:regular r:id="rId39"/>
    </p:embeddedFont>
    <p:embeddedFont>
      <p:font typeface="Open Sauce Bold Italics" charset="1" panose="00000800000000000000"/>
      <p:regular r:id="rId40"/>
    </p:embeddedFont>
    <p:embeddedFont>
      <p:font typeface="Open Sauce Light" charset="1" panose="00000400000000000000"/>
      <p:regular r:id="rId41"/>
    </p:embeddedFont>
    <p:embeddedFont>
      <p:font typeface="Open Sauce Light Italics" charset="1" panose="00000400000000000000"/>
      <p:regular r:id="rId42"/>
    </p:embeddedFont>
    <p:embeddedFont>
      <p:font typeface="Open Sauce Medium" charset="1" panose="00000600000000000000"/>
      <p:regular r:id="rId43"/>
    </p:embeddedFont>
    <p:embeddedFont>
      <p:font typeface="Open Sauce Medium Italics" charset="1" panose="00000600000000000000"/>
      <p:regular r:id="rId44"/>
    </p:embeddedFont>
    <p:embeddedFont>
      <p:font typeface="Open Sauce Semi-Bold" charset="1" panose="00000700000000000000"/>
      <p:regular r:id="rId45"/>
    </p:embeddedFont>
    <p:embeddedFont>
      <p:font typeface="Open Sauce Semi-Bold Italics" charset="1" panose="00000700000000000000"/>
      <p:regular r:id="rId46"/>
    </p:embeddedFont>
    <p:embeddedFont>
      <p:font typeface="Open Sauce Heavy" charset="1" panose="00000A00000000000000"/>
      <p:regular r:id="rId47"/>
    </p:embeddedFont>
    <p:embeddedFont>
      <p:font typeface="Open Sauce Heavy Italics" charset="1" panose="00000A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32" Target="../media/image31.png" Type="http://schemas.openxmlformats.org/officeDocument/2006/relationships/image"/><Relationship Id="rId3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2" Target="../media/image4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15" Target="../media/image53.png" Type="http://schemas.openxmlformats.org/officeDocument/2006/relationships/image"/><Relationship Id="rId16" Target="../media/image54.svg" Type="http://schemas.openxmlformats.org/officeDocument/2006/relationships/image"/><Relationship Id="rId17" Target="../media/image55.png" Type="http://schemas.openxmlformats.org/officeDocument/2006/relationships/image"/><Relationship Id="rId18" Target="../media/image56.svg" Type="http://schemas.openxmlformats.org/officeDocument/2006/relationships/image"/><Relationship Id="rId19" Target="../media/image62.png" Type="http://schemas.openxmlformats.org/officeDocument/2006/relationships/image"/><Relationship Id="rId2" Target="../media/image48.jpeg" Type="http://schemas.openxmlformats.org/officeDocument/2006/relationships/image"/><Relationship Id="rId20" Target="../media/image63.svg" Type="http://schemas.openxmlformats.org/officeDocument/2006/relationships/image"/><Relationship Id="rId21" Target="../media/image64.png" Type="http://schemas.openxmlformats.org/officeDocument/2006/relationships/image"/><Relationship Id="rId22" Target="../media/image65.svg" Type="http://schemas.openxmlformats.org/officeDocument/2006/relationships/image"/><Relationship Id="rId23" Target="../media/image11.png" Type="http://schemas.openxmlformats.org/officeDocument/2006/relationships/image"/><Relationship Id="rId24" Target="../media/image12.sv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13" Target="../media/image44.png" Type="http://schemas.openxmlformats.org/officeDocument/2006/relationships/image"/><Relationship Id="rId14" Target="../media/image45.svg" Type="http://schemas.openxmlformats.org/officeDocument/2006/relationships/image"/><Relationship Id="rId15" Target="../media/image46.png" Type="http://schemas.openxmlformats.org/officeDocument/2006/relationships/image"/><Relationship Id="rId16" Target="../media/image47.svg" Type="http://schemas.openxmlformats.org/officeDocument/2006/relationships/image"/><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2" Target="../media/image4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17" Target="../media/image57.png" Type="http://schemas.openxmlformats.org/officeDocument/2006/relationships/image"/><Relationship Id="rId2" Target="../media/image4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17" Target="../media/image58.png" Type="http://schemas.openxmlformats.org/officeDocument/2006/relationships/image"/><Relationship Id="rId2" Target="../media/image4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17" Target="../media/image59.png" Type="http://schemas.openxmlformats.org/officeDocument/2006/relationships/image"/><Relationship Id="rId2" Target="../media/image4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17" Target="../media/image60.png" Type="http://schemas.openxmlformats.org/officeDocument/2006/relationships/image"/><Relationship Id="rId2" Target="../media/image4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17" Target="../media/image61.png" Type="http://schemas.openxmlformats.org/officeDocument/2006/relationships/image"/><Relationship Id="rId2" Target="../media/image4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2" Target="../media/image4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sp>
        <p:nvSpPr>
          <p:cNvPr name="Freeform 2" id="2"/>
          <p:cNvSpPr/>
          <p:nvPr/>
        </p:nvSpPr>
        <p:spPr>
          <a:xfrm flipH="false" flipV="false" rot="0">
            <a:off x="5532682" y="0"/>
            <a:ext cx="12755318" cy="7038333"/>
          </a:xfrm>
          <a:custGeom>
            <a:avLst/>
            <a:gdLst/>
            <a:ahLst/>
            <a:cxnLst/>
            <a:rect r="r" b="b" t="t" l="l"/>
            <a:pathLst>
              <a:path h="7038333" w="12755318">
                <a:moveTo>
                  <a:pt x="0" y="0"/>
                </a:moveTo>
                <a:lnTo>
                  <a:pt x="12755318" y="0"/>
                </a:lnTo>
                <a:lnTo>
                  <a:pt x="12755318" y="7038333"/>
                </a:lnTo>
                <a:lnTo>
                  <a:pt x="0" y="70383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27292" y="-2005745"/>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2451" y="4369989"/>
            <a:ext cx="6389981" cy="6389981"/>
          </a:xfrm>
          <a:custGeom>
            <a:avLst/>
            <a:gdLst/>
            <a:ahLst/>
            <a:cxnLst/>
            <a:rect r="r" b="b" t="t" l="l"/>
            <a:pathLst>
              <a:path h="6389981" w="6389981">
                <a:moveTo>
                  <a:pt x="0" y="0"/>
                </a:moveTo>
                <a:lnTo>
                  <a:pt x="6389980" y="0"/>
                </a:lnTo>
                <a:lnTo>
                  <a:pt x="6389980" y="6389981"/>
                </a:lnTo>
                <a:lnTo>
                  <a:pt x="0" y="63899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380239" y="-393320"/>
            <a:ext cx="7445602" cy="5536820"/>
          </a:xfrm>
          <a:custGeom>
            <a:avLst/>
            <a:gdLst/>
            <a:ahLst/>
            <a:cxnLst/>
            <a:rect r="r" b="b" t="t" l="l"/>
            <a:pathLst>
              <a:path h="5536820" w="7445602">
                <a:moveTo>
                  <a:pt x="0" y="0"/>
                </a:moveTo>
                <a:lnTo>
                  <a:pt x="7445602" y="0"/>
                </a:lnTo>
                <a:lnTo>
                  <a:pt x="7445602" y="5536820"/>
                </a:lnTo>
                <a:lnTo>
                  <a:pt x="0" y="5536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916875" y="1840000"/>
            <a:ext cx="15711969" cy="8788119"/>
            <a:chOff x="0" y="0"/>
            <a:chExt cx="20949292" cy="11717492"/>
          </a:xfrm>
        </p:grpSpPr>
        <p:grpSp>
          <p:nvGrpSpPr>
            <p:cNvPr name="Group 7" id="7"/>
            <p:cNvGrpSpPr/>
            <p:nvPr/>
          </p:nvGrpSpPr>
          <p:grpSpPr>
            <a:xfrm rot="0">
              <a:off x="2710582" y="1932246"/>
              <a:ext cx="18238710" cy="9785246"/>
              <a:chOff x="0" y="0"/>
              <a:chExt cx="3602708" cy="1932888"/>
            </a:xfrm>
          </p:grpSpPr>
          <p:sp>
            <p:nvSpPr>
              <p:cNvPr name="Freeform 8" id="8"/>
              <p:cNvSpPr/>
              <p:nvPr/>
            </p:nvSpPr>
            <p:spPr>
              <a:xfrm flipH="false" flipV="false" rot="0">
                <a:off x="0" y="0"/>
                <a:ext cx="3602708" cy="1932888"/>
              </a:xfrm>
              <a:custGeom>
                <a:avLst/>
                <a:gdLst/>
                <a:ahLst/>
                <a:cxnLst/>
                <a:rect r="r" b="b" t="t" l="l"/>
                <a:pathLst>
                  <a:path h="1932888" w="3602708">
                    <a:moveTo>
                      <a:pt x="0" y="0"/>
                    </a:moveTo>
                    <a:lnTo>
                      <a:pt x="3602708" y="0"/>
                    </a:lnTo>
                    <a:lnTo>
                      <a:pt x="3602708" y="1932888"/>
                    </a:lnTo>
                    <a:lnTo>
                      <a:pt x="0" y="1932888"/>
                    </a:lnTo>
                    <a:close/>
                  </a:path>
                </a:pathLst>
              </a:custGeom>
              <a:solidFill>
                <a:srgbClr val="FDFCF5"/>
              </a:solidFill>
              <a:ln w="28575">
                <a:solidFill>
                  <a:srgbClr val="272727"/>
                </a:solidFill>
              </a:ln>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2286937" y="1703185"/>
              <a:ext cx="18238710" cy="9785246"/>
              <a:chOff x="0" y="0"/>
              <a:chExt cx="3602708" cy="1932888"/>
            </a:xfrm>
          </p:grpSpPr>
          <p:sp>
            <p:nvSpPr>
              <p:cNvPr name="Freeform 11" id="11"/>
              <p:cNvSpPr/>
              <p:nvPr/>
            </p:nvSpPr>
            <p:spPr>
              <a:xfrm flipH="false" flipV="false" rot="0">
                <a:off x="0" y="0"/>
                <a:ext cx="3602708" cy="1932888"/>
              </a:xfrm>
              <a:custGeom>
                <a:avLst/>
                <a:gdLst/>
                <a:ahLst/>
                <a:cxnLst/>
                <a:rect r="r" b="b" t="t" l="l"/>
                <a:pathLst>
                  <a:path h="1932888" w="3602708">
                    <a:moveTo>
                      <a:pt x="0" y="0"/>
                    </a:moveTo>
                    <a:lnTo>
                      <a:pt x="3602708" y="0"/>
                    </a:lnTo>
                    <a:lnTo>
                      <a:pt x="3602708" y="1932888"/>
                    </a:lnTo>
                    <a:lnTo>
                      <a:pt x="0" y="1932888"/>
                    </a:lnTo>
                    <a:close/>
                  </a:path>
                </a:pathLst>
              </a:custGeom>
              <a:solidFill>
                <a:srgbClr val="FDFCF5"/>
              </a:solidFill>
              <a:ln w="28575">
                <a:solidFill>
                  <a:srgbClr val="272727"/>
                </a:solidFill>
              </a:ln>
            </p:spPr>
          </p:sp>
          <p:sp>
            <p:nvSpPr>
              <p:cNvPr name="TextBox 12" id="12"/>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0">
              <a:off x="1863291" y="1352472"/>
              <a:ext cx="18238710" cy="9785246"/>
              <a:chOff x="0" y="0"/>
              <a:chExt cx="3602708" cy="1932888"/>
            </a:xfrm>
          </p:grpSpPr>
          <p:sp>
            <p:nvSpPr>
              <p:cNvPr name="Freeform 14" id="14"/>
              <p:cNvSpPr/>
              <p:nvPr/>
            </p:nvSpPr>
            <p:spPr>
              <a:xfrm flipH="false" flipV="false" rot="0">
                <a:off x="0" y="0"/>
                <a:ext cx="3602708" cy="1932888"/>
              </a:xfrm>
              <a:custGeom>
                <a:avLst/>
                <a:gdLst/>
                <a:ahLst/>
                <a:cxnLst/>
                <a:rect r="r" b="b" t="t" l="l"/>
                <a:pathLst>
                  <a:path h="1932888" w="3602708">
                    <a:moveTo>
                      <a:pt x="0" y="0"/>
                    </a:moveTo>
                    <a:lnTo>
                      <a:pt x="3602708" y="0"/>
                    </a:lnTo>
                    <a:lnTo>
                      <a:pt x="3602708" y="1932888"/>
                    </a:lnTo>
                    <a:lnTo>
                      <a:pt x="0" y="1932888"/>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677646" y="483062"/>
              <a:ext cx="18238710" cy="9785246"/>
              <a:chOff x="0" y="0"/>
              <a:chExt cx="3602708" cy="1932888"/>
            </a:xfrm>
          </p:grpSpPr>
          <p:sp>
            <p:nvSpPr>
              <p:cNvPr name="Freeform 17" id="17"/>
              <p:cNvSpPr/>
              <p:nvPr/>
            </p:nvSpPr>
            <p:spPr>
              <a:xfrm flipH="false" flipV="false" rot="0">
                <a:off x="0" y="0"/>
                <a:ext cx="3602708" cy="1932888"/>
              </a:xfrm>
              <a:custGeom>
                <a:avLst/>
                <a:gdLst/>
                <a:ahLst/>
                <a:cxnLst/>
                <a:rect r="r" b="b" t="t" l="l"/>
                <a:pathLst>
                  <a:path h="1932888" w="3602708">
                    <a:moveTo>
                      <a:pt x="0" y="0"/>
                    </a:moveTo>
                    <a:lnTo>
                      <a:pt x="3602708" y="0"/>
                    </a:lnTo>
                    <a:lnTo>
                      <a:pt x="3602708" y="1932888"/>
                    </a:lnTo>
                    <a:lnTo>
                      <a:pt x="0" y="1932888"/>
                    </a:lnTo>
                    <a:close/>
                  </a:path>
                </a:pathLst>
              </a:custGeom>
              <a:solidFill>
                <a:srgbClr val="FDFCF5"/>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9" id="19"/>
            <p:cNvGrpSpPr/>
            <p:nvPr/>
          </p:nvGrpSpPr>
          <p:grpSpPr>
            <a:xfrm rot="0">
              <a:off x="0" y="0"/>
              <a:ext cx="18238710" cy="9785246"/>
              <a:chOff x="0" y="0"/>
              <a:chExt cx="3602708" cy="1932888"/>
            </a:xfrm>
          </p:grpSpPr>
          <p:sp>
            <p:nvSpPr>
              <p:cNvPr name="Freeform 20" id="20"/>
              <p:cNvSpPr/>
              <p:nvPr/>
            </p:nvSpPr>
            <p:spPr>
              <a:xfrm flipH="false" flipV="false" rot="0">
                <a:off x="0" y="0"/>
                <a:ext cx="3602708" cy="1932888"/>
              </a:xfrm>
              <a:custGeom>
                <a:avLst/>
                <a:gdLst/>
                <a:ahLst/>
                <a:cxnLst/>
                <a:rect r="r" b="b" t="t" l="l"/>
                <a:pathLst>
                  <a:path h="1932888" w="3602708">
                    <a:moveTo>
                      <a:pt x="0" y="0"/>
                    </a:moveTo>
                    <a:lnTo>
                      <a:pt x="3602708" y="0"/>
                    </a:lnTo>
                    <a:lnTo>
                      <a:pt x="3602708" y="1932888"/>
                    </a:lnTo>
                    <a:lnTo>
                      <a:pt x="0" y="1932888"/>
                    </a:lnTo>
                    <a:close/>
                  </a:path>
                </a:pathLst>
              </a:custGeom>
              <a:solidFill>
                <a:srgbClr val="FDFCF5"/>
              </a:solidFill>
              <a:ln w="28575">
                <a:solidFill>
                  <a:srgbClr val="272727"/>
                </a:solidFill>
              </a:ln>
            </p:spPr>
          </p:sp>
          <p:sp>
            <p:nvSpPr>
              <p:cNvPr name="TextBox 21" id="21"/>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sp>
        <p:nvSpPr>
          <p:cNvPr name="Freeform 22" id="22"/>
          <p:cNvSpPr/>
          <p:nvPr/>
        </p:nvSpPr>
        <p:spPr>
          <a:xfrm flipH="false" flipV="false" rot="0">
            <a:off x="204139" y="6234060"/>
            <a:ext cx="7445602" cy="5536820"/>
          </a:xfrm>
          <a:custGeom>
            <a:avLst/>
            <a:gdLst/>
            <a:ahLst/>
            <a:cxnLst/>
            <a:rect r="r" b="b" t="t" l="l"/>
            <a:pathLst>
              <a:path h="5536820" w="7445602">
                <a:moveTo>
                  <a:pt x="0" y="0"/>
                </a:moveTo>
                <a:lnTo>
                  <a:pt x="7445602" y="0"/>
                </a:lnTo>
                <a:lnTo>
                  <a:pt x="7445602" y="5536820"/>
                </a:lnTo>
                <a:lnTo>
                  <a:pt x="0" y="5536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2280405" y="1438416"/>
            <a:ext cx="13727190" cy="7410167"/>
            <a:chOff x="0" y="0"/>
            <a:chExt cx="18302920" cy="9880223"/>
          </a:xfrm>
        </p:grpSpPr>
        <p:grpSp>
          <p:nvGrpSpPr>
            <p:cNvPr name="Group 24" id="24"/>
            <p:cNvGrpSpPr/>
            <p:nvPr/>
          </p:nvGrpSpPr>
          <p:grpSpPr>
            <a:xfrm rot="0">
              <a:off x="0" y="73815"/>
              <a:ext cx="18302920" cy="9806408"/>
              <a:chOff x="0" y="0"/>
              <a:chExt cx="3615392" cy="1937068"/>
            </a:xfrm>
          </p:grpSpPr>
          <p:sp>
            <p:nvSpPr>
              <p:cNvPr name="Freeform 25" id="25"/>
              <p:cNvSpPr/>
              <p:nvPr/>
            </p:nvSpPr>
            <p:spPr>
              <a:xfrm flipH="false" flipV="false" rot="0">
                <a:off x="0" y="0"/>
                <a:ext cx="3615392" cy="1937068"/>
              </a:xfrm>
              <a:custGeom>
                <a:avLst/>
                <a:gdLst/>
                <a:ahLst/>
                <a:cxnLst/>
                <a:rect r="r" b="b" t="t" l="l"/>
                <a:pathLst>
                  <a:path h="1937068" w="3615392">
                    <a:moveTo>
                      <a:pt x="0" y="0"/>
                    </a:moveTo>
                    <a:lnTo>
                      <a:pt x="3615392" y="0"/>
                    </a:lnTo>
                    <a:lnTo>
                      <a:pt x="3615392" y="1937068"/>
                    </a:lnTo>
                    <a:lnTo>
                      <a:pt x="0" y="1937068"/>
                    </a:lnTo>
                    <a:close/>
                  </a:path>
                </a:pathLst>
              </a:custGeom>
              <a:solidFill>
                <a:srgbClr val="FDFCF5"/>
              </a:solidFill>
              <a:ln w="28575">
                <a:solidFill>
                  <a:srgbClr val="272727"/>
                </a:solidFill>
              </a:ln>
            </p:spPr>
          </p:sp>
          <p:sp>
            <p:nvSpPr>
              <p:cNvPr name="TextBox 26" id="26"/>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27" id="27"/>
            <p:cNvGrpSpPr/>
            <p:nvPr/>
          </p:nvGrpSpPr>
          <p:grpSpPr>
            <a:xfrm rot="0">
              <a:off x="0" y="0"/>
              <a:ext cx="18302920" cy="867262"/>
              <a:chOff x="0" y="0"/>
              <a:chExt cx="3615392" cy="171311"/>
            </a:xfrm>
          </p:grpSpPr>
          <p:sp>
            <p:nvSpPr>
              <p:cNvPr name="Freeform 28" id="28"/>
              <p:cNvSpPr/>
              <p:nvPr/>
            </p:nvSpPr>
            <p:spPr>
              <a:xfrm flipH="false" flipV="false" rot="0">
                <a:off x="0" y="0"/>
                <a:ext cx="3615392" cy="171311"/>
              </a:xfrm>
              <a:custGeom>
                <a:avLst/>
                <a:gdLst/>
                <a:ahLst/>
                <a:cxnLst/>
                <a:rect r="r" b="b" t="t" l="l"/>
                <a:pathLst>
                  <a:path h="171311" w="3615392">
                    <a:moveTo>
                      <a:pt x="0" y="0"/>
                    </a:moveTo>
                    <a:lnTo>
                      <a:pt x="3615392" y="0"/>
                    </a:lnTo>
                    <a:lnTo>
                      <a:pt x="3615392" y="171311"/>
                    </a:lnTo>
                    <a:lnTo>
                      <a:pt x="0" y="171311"/>
                    </a:lnTo>
                    <a:close/>
                  </a:path>
                </a:pathLst>
              </a:custGeom>
              <a:solidFill>
                <a:srgbClr val="1489EE"/>
              </a:solidFill>
              <a:ln w="28575">
                <a:solidFill>
                  <a:srgbClr val="272727"/>
                </a:solidFill>
              </a:ln>
            </p:spPr>
          </p:sp>
          <p:sp>
            <p:nvSpPr>
              <p:cNvPr name="TextBox 29" id="29"/>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30" id="30"/>
            <p:cNvSpPr/>
            <p:nvPr/>
          </p:nvSpPr>
          <p:spPr>
            <a:xfrm flipH="false" flipV="false" rot="0">
              <a:off x="497542" y="246005"/>
              <a:ext cx="375253" cy="375253"/>
            </a:xfrm>
            <a:custGeom>
              <a:avLst/>
              <a:gdLst/>
              <a:ahLst/>
              <a:cxnLst/>
              <a:rect r="r" b="b" t="t" l="l"/>
              <a:pathLst>
                <a:path h="375253" w="375253">
                  <a:moveTo>
                    <a:pt x="0" y="0"/>
                  </a:moveTo>
                  <a:lnTo>
                    <a:pt x="375253" y="0"/>
                  </a:lnTo>
                  <a:lnTo>
                    <a:pt x="375253" y="375252"/>
                  </a:lnTo>
                  <a:lnTo>
                    <a:pt x="0" y="3752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31" id="31"/>
          <p:cNvSpPr/>
          <p:nvPr/>
        </p:nvSpPr>
        <p:spPr>
          <a:xfrm flipH="false" flipV="false" rot="0">
            <a:off x="523081" y="4874328"/>
            <a:ext cx="1011238" cy="989174"/>
          </a:xfrm>
          <a:custGeom>
            <a:avLst/>
            <a:gdLst/>
            <a:ahLst/>
            <a:cxnLst/>
            <a:rect r="r" b="b" t="t" l="l"/>
            <a:pathLst>
              <a:path h="989174" w="1011238">
                <a:moveTo>
                  <a:pt x="0" y="0"/>
                </a:moveTo>
                <a:lnTo>
                  <a:pt x="1011238" y="0"/>
                </a:lnTo>
                <a:lnTo>
                  <a:pt x="1011238" y="989174"/>
                </a:lnTo>
                <a:lnTo>
                  <a:pt x="0" y="9891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523081" y="6318099"/>
            <a:ext cx="1011238" cy="989174"/>
          </a:xfrm>
          <a:custGeom>
            <a:avLst/>
            <a:gdLst/>
            <a:ahLst/>
            <a:cxnLst/>
            <a:rect r="r" b="b" t="t" l="l"/>
            <a:pathLst>
              <a:path h="989174" w="1011238">
                <a:moveTo>
                  <a:pt x="0" y="0"/>
                </a:moveTo>
                <a:lnTo>
                  <a:pt x="1011238" y="0"/>
                </a:lnTo>
                <a:lnTo>
                  <a:pt x="1011238" y="989174"/>
                </a:lnTo>
                <a:lnTo>
                  <a:pt x="0" y="9891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11654501" y="236105"/>
            <a:ext cx="1011238" cy="989174"/>
          </a:xfrm>
          <a:custGeom>
            <a:avLst/>
            <a:gdLst/>
            <a:ahLst/>
            <a:cxnLst/>
            <a:rect r="r" b="b" t="t" l="l"/>
            <a:pathLst>
              <a:path h="989174" w="1011238">
                <a:moveTo>
                  <a:pt x="0" y="0"/>
                </a:moveTo>
                <a:lnTo>
                  <a:pt x="1011238" y="0"/>
                </a:lnTo>
                <a:lnTo>
                  <a:pt x="1011238" y="989174"/>
                </a:lnTo>
                <a:lnTo>
                  <a:pt x="0" y="9891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p:nvPr/>
        </p:nvGrpSpPr>
        <p:grpSpPr>
          <a:xfrm rot="0">
            <a:off x="5464264" y="6648922"/>
            <a:ext cx="7679630" cy="706756"/>
            <a:chOff x="0" y="0"/>
            <a:chExt cx="2022619" cy="186142"/>
          </a:xfrm>
        </p:grpSpPr>
        <p:sp>
          <p:nvSpPr>
            <p:cNvPr name="Freeform 35" id="35"/>
            <p:cNvSpPr/>
            <p:nvPr/>
          </p:nvSpPr>
          <p:spPr>
            <a:xfrm flipH="false" flipV="false" rot="0">
              <a:off x="0" y="0"/>
              <a:ext cx="2022619" cy="186142"/>
            </a:xfrm>
            <a:custGeom>
              <a:avLst/>
              <a:gdLst/>
              <a:ahLst/>
              <a:cxnLst/>
              <a:rect r="r" b="b" t="t" l="l"/>
              <a:pathLst>
                <a:path h="186142" w="2022619">
                  <a:moveTo>
                    <a:pt x="0" y="0"/>
                  </a:moveTo>
                  <a:lnTo>
                    <a:pt x="2022619" y="0"/>
                  </a:lnTo>
                  <a:lnTo>
                    <a:pt x="2022619" y="186142"/>
                  </a:lnTo>
                  <a:lnTo>
                    <a:pt x="0" y="186142"/>
                  </a:lnTo>
                  <a:close/>
                </a:path>
              </a:pathLst>
            </a:custGeom>
            <a:solidFill>
              <a:srgbClr val="FEEF99"/>
            </a:solidFill>
            <a:ln w="19050">
              <a:solidFill>
                <a:srgbClr val="272727"/>
              </a:solidFill>
            </a:ln>
          </p:spPr>
        </p:sp>
        <p:sp>
          <p:nvSpPr>
            <p:cNvPr name="TextBox 36" id="36"/>
            <p:cNvSpPr txBox="true"/>
            <p:nvPr/>
          </p:nvSpPr>
          <p:spPr>
            <a:xfrm>
              <a:off x="0" y="-38100"/>
              <a:ext cx="812800" cy="850900"/>
            </a:xfrm>
            <a:prstGeom prst="rect">
              <a:avLst/>
            </a:prstGeom>
          </p:spPr>
          <p:txBody>
            <a:bodyPr anchor="ctr" rtlCol="false" tIns="50800" lIns="50800" bIns="50800" rIns="50800"/>
            <a:lstStyle/>
            <a:p>
              <a:pPr algn="ctr">
                <a:lnSpc>
                  <a:spcPts val="3079"/>
                </a:lnSpc>
              </a:pPr>
              <a:r>
                <a:rPr lang="en-US" sz="2199">
                  <a:solidFill>
                    <a:srgbClr val="272727"/>
                  </a:solidFill>
                  <a:latin typeface="Open Sauce Medium"/>
                </a:rPr>
                <a:t>Bubble sort, Quick sort and Insertion sort</a:t>
              </a:r>
              <a:r>
                <a:rPr lang="en-US" sz="2199">
                  <a:solidFill>
                    <a:srgbClr val="272727"/>
                  </a:solidFill>
                  <a:latin typeface="Open Sauce Medium"/>
                </a:rPr>
                <a:t> </a:t>
              </a:r>
            </a:p>
          </p:txBody>
        </p:sp>
      </p:grpSp>
      <p:sp>
        <p:nvSpPr>
          <p:cNvPr name="Freeform 37" id="37"/>
          <p:cNvSpPr/>
          <p:nvPr/>
        </p:nvSpPr>
        <p:spPr>
          <a:xfrm flipH="false" flipV="false" rot="-539977">
            <a:off x="14522606" y="8782940"/>
            <a:ext cx="477761" cy="834186"/>
          </a:xfrm>
          <a:custGeom>
            <a:avLst/>
            <a:gdLst/>
            <a:ahLst/>
            <a:cxnLst/>
            <a:rect r="r" b="b" t="t" l="l"/>
            <a:pathLst>
              <a:path h="834186" w="477761">
                <a:moveTo>
                  <a:pt x="0" y="0"/>
                </a:moveTo>
                <a:lnTo>
                  <a:pt x="477761" y="0"/>
                </a:lnTo>
                <a:lnTo>
                  <a:pt x="477761" y="834186"/>
                </a:lnTo>
                <a:lnTo>
                  <a:pt x="0" y="8341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539977">
            <a:off x="17321604" y="8702789"/>
            <a:ext cx="477761" cy="834186"/>
          </a:xfrm>
          <a:custGeom>
            <a:avLst/>
            <a:gdLst/>
            <a:ahLst/>
            <a:cxnLst/>
            <a:rect r="r" b="b" t="t" l="l"/>
            <a:pathLst>
              <a:path h="834186" w="477761">
                <a:moveTo>
                  <a:pt x="0" y="0"/>
                </a:moveTo>
                <a:lnTo>
                  <a:pt x="477761" y="0"/>
                </a:lnTo>
                <a:lnTo>
                  <a:pt x="477761" y="834186"/>
                </a:lnTo>
                <a:lnTo>
                  <a:pt x="0" y="83418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9" id="39"/>
          <p:cNvSpPr/>
          <p:nvPr/>
        </p:nvSpPr>
        <p:spPr>
          <a:xfrm flipH="false" flipV="false" rot="0">
            <a:off x="6996078" y="1605654"/>
            <a:ext cx="941698" cy="941698"/>
          </a:xfrm>
          <a:custGeom>
            <a:avLst/>
            <a:gdLst/>
            <a:ahLst/>
            <a:cxnLst/>
            <a:rect r="r" b="b" t="t" l="l"/>
            <a:pathLst>
              <a:path h="941698" w="941698">
                <a:moveTo>
                  <a:pt x="0" y="0"/>
                </a:moveTo>
                <a:lnTo>
                  <a:pt x="941699" y="0"/>
                </a:lnTo>
                <a:lnTo>
                  <a:pt x="941699" y="941698"/>
                </a:lnTo>
                <a:lnTo>
                  <a:pt x="0" y="9416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0" id="40"/>
          <p:cNvSpPr/>
          <p:nvPr/>
        </p:nvSpPr>
        <p:spPr>
          <a:xfrm flipH="false" flipV="false" rot="0">
            <a:off x="14761487" y="3132328"/>
            <a:ext cx="811489" cy="811489"/>
          </a:xfrm>
          <a:custGeom>
            <a:avLst/>
            <a:gdLst/>
            <a:ahLst/>
            <a:cxnLst/>
            <a:rect r="r" b="b" t="t" l="l"/>
            <a:pathLst>
              <a:path h="811489" w="811489">
                <a:moveTo>
                  <a:pt x="0" y="0"/>
                </a:moveTo>
                <a:lnTo>
                  <a:pt x="811489" y="0"/>
                </a:lnTo>
                <a:lnTo>
                  <a:pt x="811489" y="811489"/>
                </a:lnTo>
                <a:lnTo>
                  <a:pt x="0" y="81148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1" id="41"/>
          <p:cNvSpPr/>
          <p:nvPr/>
        </p:nvSpPr>
        <p:spPr>
          <a:xfrm flipH="false" flipV="false" rot="-539977">
            <a:off x="17020420" y="9658591"/>
            <a:ext cx="477761" cy="834186"/>
          </a:xfrm>
          <a:custGeom>
            <a:avLst/>
            <a:gdLst/>
            <a:ahLst/>
            <a:cxnLst/>
            <a:rect r="r" b="b" t="t" l="l"/>
            <a:pathLst>
              <a:path h="834186" w="477761">
                <a:moveTo>
                  <a:pt x="0" y="0"/>
                </a:moveTo>
                <a:lnTo>
                  <a:pt x="477760" y="0"/>
                </a:lnTo>
                <a:lnTo>
                  <a:pt x="477760" y="834185"/>
                </a:lnTo>
                <a:lnTo>
                  <a:pt x="0" y="83418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2" id="42"/>
          <p:cNvSpPr/>
          <p:nvPr/>
        </p:nvSpPr>
        <p:spPr>
          <a:xfrm flipH="false" flipV="false" rot="-539977">
            <a:off x="15508069" y="9365755"/>
            <a:ext cx="477761" cy="834186"/>
          </a:xfrm>
          <a:custGeom>
            <a:avLst/>
            <a:gdLst/>
            <a:ahLst/>
            <a:cxnLst/>
            <a:rect r="r" b="b" t="t" l="l"/>
            <a:pathLst>
              <a:path h="834186" w="477761">
                <a:moveTo>
                  <a:pt x="0" y="0"/>
                </a:moveTo>
                <a:lnTo>
                  <a:pt x="477761" y="0"/>
                </a:lnTo>
                <a:lnTo>
                  <a:pt x="477761" y="834186"/>
                </a:lnTo>
                <a:lnTo>
                  <a:pt x="0" y="83418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3" id="43"/>
          <p:cNvSpPr/>
          <p:nvPr/>
        </p:nvSpPr>
        <p:spPr>
          <a:xfrm flipH="false" flipV="false" rot="-539977">
            <a:off x="15768714" y="8391881"/>
            <a:ext cx="477761" cy="834186"/>
          </a:xfrm>
          <a:custGeom>
            <a:avLst/>
            <a:gdLst/>
            <a:ahLst/>
            <a:cxnLst/>
            <a:rect r="r" b="b" t="t" l="l"/>
            <a:pathLst>
              <a:path h="834186" w="477761">
                <a:moveTo>
                  <a:pt x="0" y="0"/>
                </a:moveTo>
                <a:lnTo>
                  <a:pt x="477761" y="0"/>
                </a:lnTo>
                <a:lnTo>
                  <a:pt x="477761" y="834186"/>
                </a:lnTo>
                <a:lnTo>
                  <a:pt x="0" y="83418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4" id="44"/>
          <p:cNvSpPr/>
          <p:nvPr/>
        </p:nvSpPr>
        <p:spPr>
          <a:xfrm flipH="false" flipV="false" rot="0">
            <a:off x="2666466" y="3010644"/>
            <a:ext cx="1010742" cy="773677"/>
          </a:xfrm>
          <a:custGeom>
            <a:avLst/>
            <a:gdLst/>
            <a:ahLst/>
            <a:cxnLst/>
            <a:rect r="r" b="b" t="t" l="l"/>
            <a:pathLst>
              <a:path h="773677" w="1010742">
                <a:moveTo>
                  <a:pt x="0" y="0"/>
                </a:moveTo>
                <a:lnTo>
                  <a:pt x="1010743" y="0"/>
                </a:lnTo>
                <a:lnTo>
                  <a:pt x="1010743" y="773677"/>
                </a:lnTo>
                <a:lnTo>
                  <a:pt x="0" y="77367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5" id="45"/>
          <p:cNvSpPr/>
          <p:nvPr/>
        </p:nvSpPr>
        <p:spPr>
          <a:xfrm flipH="false" flipV="false" rot="0">
            <a:off x="9506367" y="7772001"/>
            <a:ext cx="1928116" cy="532861"/>
          </a:xfrm>
          <a:custGeom>
            <a:avLst/>
            <a:gdLst/>
            <a:ahLst/>
            <a:cxnLst/>
            <a:rect r="r" b="b" t="t" l="l"/>
            <a:pathLst>
              <a:path h="532861" w="1928116">
                <a:moveTo>
                  <a:pt x="0" y="0"/>
                </a:moveTo>
                <a:lnTo>
                  <a:pt x="1928116" y="0"/>
                </a:lnTo>
                <a:lnTo>
                  <a:pt x="1928116" y="532861"/>
                </a:lnTo>
                <a:lnTo>
                  <a:pt x="0" y="53286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6" id="46"/>
          <p:cNvSpPr/>
          <p:nvPr/>
        </p:nvSpPr>
        <p:spPr>
          <a:xfrm flipH="false" flipV="false" rot="-539977">
            <a:off x="13711117" y="7874763"/>
            <a:ext cx="477761" cy="834186"/>
          </a:xfrm>
          <a:custGeom>
            <a:avLst/>
            <a:gdLst/>
            <a:ahLst/>
            <a:cxnLst/>
            <a:rect r="r" b="b" t="t" l="l"/>
            <a:pathLst>
              <a:path h="834186" w="477761">
                <a:moveTo>
                  <a:pt x="0" y="0"/>
                </a:moveTo>
                <a:lnTo>
                  <a:pt x="477761" y="0"/>
                </a:lnTo>
                <a:lnTo>
                  <a:pt x="477761" y="834186"/>
                </a:lnTo>
                <a:lnTo>
                  <a:pt x="0" y="83418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47" id="47"/>
          <p:cNvSpPr txBox="true"/>
          <p:nvPr/>
        </p:nvSpPr>
        <p:spPr>
          <a:xfrm rot="0">
            <a:off x="4205051" y="2375090"/>
            <a:ext cx="10216090" cy="4607744"/>
          </a:xfrm>
          <a:prstGeom prst="rect">
            <a:avLst/>
          </a:prstGeom>
        </p:spPr>
        <p:txBody>
          <a:bodyPr anchor="t" rtlCol="false" tIns="0" lIns="0" bIns="0" rIns="0">
            <a:spAutoFit/>
          </a:bodyPr>
          <a:lstStyle/>
          <a:p>
            <a:pPr algn="ctr" marL="0" indent="0" lvl="0">
              <a:lnSpc>
                <a:spcPts val="10754"/>
              </a:lnSpc>
            </a:pPr>
            <a:r>
              <a:rPr lang="en-US" sz="12652">
                <a:solidFill>
                  <a:srgbClr val="FFACC2"/>
                </a:solidFill>
                <a:latin typeface="Joint"/>
              </a:rPr>
              <a:t>DEMOSTRATION OF SORTING ALGORITHMS</a:t>
            </a:r>
          </a:p>
        </p:txBody>
      </p:sp>
      <p:sp>
        <p:nvSpPr>
          <p:cNvPr name="Freeform 48" id="48"/>
          <p:cNvSpPr/>
          <p:nvPr/>
        </p:nvSpPr>
        <p:spPr>
          <a:xfrm flipH="false" flipV="false" rot="0">
            <a:off x="3028129" y="4100651"/>
            <a:ext cx="1010742" cy="773677"/>
          </a:xfrm>
          <a:custGeom>
            <a:avLst/>
            <a:gdLst/>
            <a:ahLst/>
            <a:cxnLst/>
            <a:rect r="r" b="b" t="t" l="l"/>
            <a:pathLst>
              <a:path h="773677" w="1010742">
                <a:moveTo>
                  <a:pt x="0" y="0"/>
                </a:moveTo>
                <a:lnTo>
                  <a:pt x="1010742" y="0"/>
                </a:lnTo>
                <a:lnTo>
                  <a:pt x="1010742" y="773677"/>
                </a:lnTo>
                <a:lnTo>
                  <a:pt x="0" y="77367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9" id="49"/>
          <p:cNvSpPr/>
          <p:nvPr/>
        </p:nvSpPr>
        <p:spPr>
          <a:xfrm flipH="false" flipV="false" rot="0">
            <a:off x="12660474" y="1634229"/>
            <a:ext cx="966840" cy="966840"/>
          </a:xfrm>
          <a:custGeom>
            <a:avLst/>
            <a:gdLst/>
            <a:ahLst/>
            <a:cxnLst/>
            <a:rect r="r" b="b" t="t" l="l"/>
            <a:pathLst>
              <a:path h="966840" w="966840">
                <a:moveTo>
                  <a:pt x="0" y="0"/>
                </a:moveTo>
                <a:lnTo>
                  <a:pt x="966840" y="0"/>
                </a:lnTo>
                <a:lnTo>
                  <a:pt x="966840" y="966840"/>
                </a:lnTo>
                <a:lnTo>
                  <a:pt x="0" y="96684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50" id="50"/>
          <p:cNvSpPr/>
          <p:nvPr/>
        </p:nvSpPr>
        <p:spPr>
          <a:xfrm flipH="false" flipV="false" rot="0">
            <a:off x="7466928" y="7772001"/>
            <a:ext cx="1846169" cy="510214"/>
          </a:xfrm>
          <a:custGeom>
            <a:avLst/>
            <a:gdLst/>
            <a:ahLst/>
            <a:cxnLst/>
            <a:rect r="r" b="b" t="t" l="l"/>
            <a:pathLst>
              <a:path h="510214" w="1846169">
                <a:moveTo>
                  <a:pt x="0" y="0"/>
                </a:moveTo>
                <a:lnTo>
                  <a:pt x="1846168" y="0"/>
                </a:lnTo>
                <a:lnTo>
                  <a:pt x="1846168" y="510214"/>
                </a:lnTo>
                <a:lnTo>
                  <a:pt x="0" y="510214"/>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51" id="51"/>
          <p:cNvSpPr/>
          <p:nvPr/>
        </p:nvSpPr>
        <p:spPr>
          <a:xfrm flipH="false" flipV="false" rot="0">
            <a:off x="5464264" y="6648922"/>
            <a:ext cx="706756" cy="706756"/>
          </a:xfrm>
          <a:custGeom>
            <a:avLst/>
            <a:gdLst/>
            <a:ahLst/>
            <a:cxnLst/>
            <a:rect r="r" b="b" t="t" l="l"/>
            <a:pathLst>
              <a:path h="706756" w="706756">
                <a:moveTo>
                  <a:pt x="0" y="0"/>
                </a:moveTo>
                <a:lnTo>
                  <a:pt x="706756" y="0"/>
                </a:lnTo>
                <a:lnTo>
                  <a:pt x="706756" y="706756"/>
                </a:lnTo>
                <a:lnTo>
                  <a:pt x="0" y="70675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89133" y="0"/>
            <a:ext cx="12198867" cy="4090285"/>
            <a:chOff x="0" y="0"/>
            <a:chExt cx="18938240" cy="6350000"/>
          </a:xfrm>
        </p:grpSpPr>
        <p:sp>
          <p:nvSpPr>
            <p:cNvPr name="Freeform 3" id="3"/>
            <p:cNvSpPr/>
            <p:nvPr/>
          </p:nvSpPr>
          <p:spPr>
            <a:xfrm flipH="false" flipV="false" rot="0">
              <a:off x="27940" y="27940"/>
              <a:ext cx="18883630" cy="916940"/>
            </a:xfrm>
            <a:custGeom>
              <a:avLst/>
              <a:gdLst/>
              <a:ahLst/>
              <a:cxnLst/>
              <a:rect r="r" b="b" t="t" l="l"/>
              <a:pathLst>
                <a:path h="916940" w="1888363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name="Freeform 4" id="4"/>
            <p:cNvSpPr/>
            <p:nvPr/>
          </p:nvSpPr>
          <p:spPr>
            <a:xfrm flipH="false" flipV="false" rot="0">
              <a:off x="27940" y="944880"/>
              <a:ext cx="18883630" cy="5377180"/>
            </a:xfrm>
            <a:custGeom>
              <a:avLst/>
              <a:gdLst/>
              <a:ahLst/>
              <a:cxnLst/>
              <a:rect r="r" b="b" t="t" l="l"/>
              <a:pathLst>
                <a:path h="5377180" w="1888363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l="0" t="-213550" r="0" b="-213550"/>
              </a:stretch>
            </a:blipFill>
          </p:spPr>
        </p:sp>
        <p:sp>
          <p:nvSpPr>
            <p:cNvPr name="Freeform 5" id="5"/>
            <p:cNvSpPr/>
            <p:nvPr/>
          </p:nvSpPr>
          <p:spPr>
            <a:xfrm flipH="false" flipV="false" rot="0">
              <a:off x="317500" y="299720"/>
              <a:ext cx="1515110" cy="369570"/>
            </a:xfrm>
            <a:custGeom>
              <a:avLst/>
              <a:gdLst/>
              <a:ahLst/>
              <a:cxnLst/>
              <a:rect r="r" b="b" t="t" l="l"/>
              <a:pathLst>
                <a:path h="369570" w="151511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name="Freeform 6" id="6"/>
            <p:cNvSpPr/>
            <p:nvPr/>
          </p:nvSpPr>
          <p:spPr>
            <a:xfrm flipH="false" flipV="false" rot="0">
              <a:off x="0" y="0"/>
              <a:ext cx="18939509" cy="6350000"/>
            </a:xfrm>
            <a:custGeom>
              <a:avLst/>
              <a:gdLst/>
              <a:ahLst/>
              <a:cxnLst/>
              <a:rect r="r" b="b" t="t" l="l"/>
              <a:pathLst>
                <a:path h="6350000" w="18939509">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name="Freeform 7" id="7"/>
          <p:cNvSpPr/>
          <p:nvPr/>
        </p:nvSpPr>
        <p:spPr>
          <a:xfrm flipH="false" flipV="false" rot="0">
            <a:off x="-2355573" y="4029284"/>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1299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958893" y="3910268"/>
            <a:ext cx="6376732" cy="6376732"/>
          </a:xfrm>
          <a:custGeom>
            <a:avLst/>
            <a:gdLst/>
            <a:ahLst/>
            <a:cxnLst/>
            <a:rect r="r" b="b" t="t" l="l"/>
            <a:pathLst>
              <a:path h="6376732" w="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548802" y="-2945097"/>
            <a:ext cx="8687389" cy="6460259"/>
          </a:xfrm>
          <a:custGeom>
            <a:avLst/>
            <a:gdLst/>
            <a:ahLst/>
            <a:cxnLst/>
            <a:rect r="r" b="b" t="t" l="l"/>
            <a:pathLst>
              <a:path h="6460259" w="868738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39973" y="-354817"/>
            <a:ext cx="6376732" cy="6376732"/>
          </a:xfrm>
          <a:custGeom>
            <a:avLst/>
            <a:gdLst/>
            <a:ahLst/>
            <a:cxnLst/>
            <a:rect r="r" b="b" t="t" l="l"/>
            <a:pathLst>
              <a:path h="6376732" w="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352550" y="948907"/>
            <a:ext cx="15582900" cy="8389187"/>
            <a:chOff x="0" y="0"/>
            <a:chExt cx="20777200" cy="11185582"/>
          </a:xfrm>
        </p:grpSpPr>
        <p:grpSp>
          <p:nvGrpSpPr>
            <p:cNvPr name="Group 13" id="13"/>
            <p:cNvGrpSpPr/>
            <p:nvPr/>
          </p:nvGrpSpPr>
          <p:grpSpPr>
            <a:xfrm rot="0">
              <a:off x="0" y="89181"/>
              <a:ext cx="20777200" cy="11096402"/>
              <a:chOff x="0" y="0"/>
              <a:chExt cx="3397006" cy="1814226"/>
            </a:xfrm>
          </p:grpSpPr>
          <p:sp>
            <p:nvSpPr>
              <p:cNvPr name="Freeform 14" id="14"/>
              <p:cNvSpPr/>
              <p:nvPr/>
            </p:nvSpPr>
            <p:spPr>
              <a:xfrm flipH="false" flipV="false" rot="0">
                <a:off x="0" y="0"/>
                <a:ext cx="3397006" cy="1814226"/>
              </a:xfrm>
              <a:custGeom>
                <a:avLst/>
                <a:gdLst/>
                <a:ahLst/>
                <a:cxnLst/>
                <a:rect r="r" b="b" t="t" l="l"/>
                <a:pathLst>
                  <a:path h="1814226" w="3397006">
                    <a:moveTo>
                      <a:pt x="0" y="0"/>
                    </a:moveTo>
                    <a:lnTo>
                      <a:pt x="3397006" y="0"/>
                    </a:lnTo>
                    <a:lnTo>
                      <a:pt x="3397006" y="1814226"/>
                    </a:lnTo>
                    <a:lnTo>
                      <a:pt x="0" y="1814226"/>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0"/>
              <a:ext cx="20777200" cy="1047794"/>
              <a:chOff x="0" y="0"/>
              <a:chExt cx="3397006" cy="171311"/>
            </a:xfrm>
          </p:grpSpPr>
          <p:sp>
            <p:nvSpPr>
              <p:cNvPr name="Freeform 17" id="17"/>
              <p:cNvSpPr/>
              <p:nvPr/>
            </p:nvSpPr>
            <p:spPr>
              <a:xfrm flipH="false" flipV="false" rot="0">
                <a:off x="0" y="0"/>
                <a:ext cx="3397006" cy="171311"/>
              </a:xfrm>
              <a:custGeom>
                <a:avLst/>
                <a:gdLst/>
                <a:ahLst/>
                <a:cxnLst/>
                <a:rect r="r" b="b" t="t" l="l"/>
                <a:pathLst>
                  <a:path h="171311" w="3397006">
                    <a:moveTo>
                      <a:pt x="0" y="0"/>
                    </a:moveTo>
                    <a:lnTo>
                      <a:pt x="3397006" y="0"/>
                    </a:lnTo>
                    <a:lnTo>
                      <a:pt x="3397006" y="171311"/>
                    </a:lnTo>
                    <a:lnTo>
                      <a:pt x="0" y="171311"/>
                    </a:lnTo>
                    <a:close/>
                  </a:path>
                </a:pathLst>
              </a:custGeom>
              <a:solidFill>
                <a:srgbClr val="FEEF99"/>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601112" y="297214"/>
              <a:ext cx="453366" cy="453366"/>
            </a:xfrm>
            <a:custGeom>
              <a:avLst/>
              <a:gdLst/>
              <a:ahLst/>
              <a:cxnLst/>
              <a:rect r="r" b="b" t="t" l="l"/>
              <a:pathLst>
                <a:path h="453366" w="453366">
                  <a:moveTo>
                    <a:pt x="0" y="0"/>
                  </a:moveTo>
                  <a:lnTo>
                    <a:pt x="453367" y="0"/>
                  </a:lnTo>
                  <a:lnTo>
                    <a:pt x="453367" y="453366"/>
                  </a:lnTo>
                  <a:lnTo>
                    <a:pt x="0" y="453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16725295" y="5907291"/>
            <a:ext cx="903784" cy="903784"/>
          </a:xfrm>
          <a:custGeom>
            <a:avLst/>
            <a:gdLst/>
            <a:ahLst/>
            <a:cxnLst/>
            <a:rect r="r" b="b" t="t" l="l"/>
            <a:pathLst>
              <a:path h="903784" w="903784">
                <a:moveTo>
                  <a:pt x="0" y="0"/>
                </a:moveTo>
                <a:lnTo>
                  <a:pt x="903784" y="0"/>
                </a:lnTo>
                <a:lnTo>
                  <a:pt x="903784" y="903784"/>
                </a:lnTo>
                <a:lnTo>
                  <a:pt x="0" y="90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579094" y="7715250"/>
            <a:ext cx="899212" cy="899212"/>
          </a:xfrm>
          <a:custGeom>
            <a:avLst/>
            <a:gdLst/>
            <a:ahLst/>
            <a:cxnLst/>
            <a:rect r="r" b="b" t="t" l="l"/>
            <a:pathLst>
              <a:path h="899212" w="899212">
                <a:moveTo>
                  <a:pt x="0" y="0"/>
                </a:moveTo>
                <a:lnTo>
                  <a:pt x="899212" y="0"/>
                </a:lnTo>
                <a:lnTo>
                  <a:pt x="899212" y="899212"/>
                </a:lnTo>
                <a:lnTo>
                  <a:pt x="0" y="8992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2" id="22"/>
          <p:cNvSpPr txBox="true"/>
          <p:nvPr/>
        </p:nvSpPr>
        <p:spPr>
          <a:xfrm rot="0">
            <a:off x="6778407" y="942975"/>
            <a:ext cx="4731187" cy="664973"/>
          </a:xfrm>
          <a:prstGeom prst="rect">
            <a:avLst/>
          </a:prstGeom>
        </p:spPr>
        <p:txBody>
          <a:bodyPr anchor="t" rtlCol="false" tIns="0" lIns="0" bIns="0" rIns="0">
            <a:spAutoFit/>
          </a:bodyPr>
          <a:lstStyle/>
          <a:p>
            <a:pPr algn="ctr">
              <a:lnSpc>
                <a:spcPts val="5347"/>
              </a:lnSpc>
              <a:spcBef>
                <a:spcPct val="0"/>
              </a:spcBef>
            </a:pPr>
            <a:r>
              <a:rPr lang="en-US" sz="3819" u="sng">
                <a:solidFill>
                  <a:srgbClr val="000000"/>
                </a:solidFill>
                <a:latin typeface="Disket Mono Bold"/>
              </a:rPr>
              <a:t>OOP TECHNIQUES</a:t>
            </a:r>
          </a:p>
        </p:txBody>
      </p:sp>
      <p:sp>
        <p:nvSpPr>
          <p:cNvPr name="TextBox 23" id="23"/>
          <p:cNvSpPr txBox="true"/>
          <p:nvPr/>
        </p:nvSpPr>
        <p:spPr>
          <a:xfrm rot="0">
            <a:off x="1352550" y="9280943"/>
            <a:ext cx="15582900" cy="424307"/>
          </a:xfrm>
          <a:prstGeom prst="rect">
            <a:avLst/>
          </a:prstGeom>
        </p:spPr>
        <p:txBody>
          <a:bodyPr anchor="t" rtlCol="false" tIns="0" lIns="0" bIns="0" rIns="0">
            <a:spAutoFit/>
          </a:bodyPr>
          <a:lstStyle/>
          <a:p>
            <a:pPr algn="ctr">
              <a:lnSpc>
                <a:spcPts val="3388"/>
              </a:lnSpc>
              <a:spcBef>
                <a:spcPct val="0"/>
              </a:spcBef>
            </a:pPr>
            <a:r>
              <a:rPr lang="en-US" sz="2420">
                <a:solidFill>
                  <a:srgbClr val="000000"/>
                </a:solidFill>
                <a:latin typeface="Disket Mono"/>
              </a:rPr>
              <a:t>NỘI DUNG ĐOẠN VĂN BẢN CỦA BẠN</a:t>
            </a:r>
          </a:p>
        </p:txBody>
      </p:sp>
      <p:sp>
        <p:nvSpPr>
          <p:cNvPr name="TextBox 24" id="24"/>
          <p:cNvSpPr txBox="true"/>
          <p:nvPr/>
        </p:nvSpPr>
        <p:spPr>
          <a:xfrm rot="0">
            <a:off x="2176135" y="1978468"/>
            <a:ext cx="13501798" cy="6581140"/>
          </a:xfrm>
          <a:prstGeom prst="rect">
            <a:avLst/>
          </a:prstGeom>
        </p:spPr>
        <p:txBody>
          <a:bodyPr anchor="t" rtlCol="false" tIns="0" lIns="0" bIns="0" rIns="0">
            <a:spAutoFit/>
          </a:bodyPr>
          <a:lstStyle/>
          <a:p>
            <a:pPr algn="just">
              <a:lnSpc>
                <a:spcPts val="4759"/>
              </a:lnSpc>
            </a:pPr>
          </a:p>
          <a:p>
            <a:pPr algn="just">
              <a:lnSpc>
                <a:spcPts val="4759"/>
              </a:lnSpc>
            </a:pPr>
            <a:r>
              <a:rPr lang="en-US" sz="3399">
                <a:solidFill>
                  <a:srgbClr val="000000"/>
                </a:solidFill>
                <a:latin typeface="Noto Serif Display"/>
              </a:rPr>
              <a:t>Association</a:t>
            </a:r>
          </a:p>
          <a:p>
            <a:pPr algn="just">
              <a:lnSpc>
                <a:spcPts val="4759"/>
              </a:lnSpc>
            </a:pPr>
            <a:r>
              <a:rPr lang="en-US" sz="3399">
                <a:solidFill>
                  <a:srgbClr val="000000"/>
                </a:solidFill>
                <a:latin typeface="Noto Serif Display"/>
              </a:rPr>
              <a:t>DemonstrationController associates with Unit, DataController Class, Sort class</a:t>
            </a:r>
          </a:p>
          <a:p>
            <a:pPr algn="just">
              <a:lnSpc>
                <a:spcPts val="4759"/>
              </a:lnSpc>
            </a:pPr>
            <a:r>
              <a:rPr lang="en-US" sz="3399">
                <a:solidFill>
                  <a:srgbClr val="000000"/>
                </a:solidFill>
                <a:latin typeface="Noto Serif Display"/>
              </a:rPr>
              <a:t>MenuScreen associates with MenuController</a:t>
            </a:r>
          </a:p>
          <a:p>
            <a:pPr algn="just">
              <a:lnSpc>
                <a:spcPts val="4759"/>
              </a:lnSpc>
            </a:pPr>
            <a:r>
              <a:rPr lang="en-US" sz="3399">
                <a:solidFill>
                  <a:srgbClr val="000000"/>
                </a:solidFill>
                <a:latin typeface="Noto Serif Display"/>
              </a:rPr>
              <a:t>DemonstrationController and MenuController associate with many javafx class</a:t>
            </a:r>
          </a:p>
          <a:p>
            <a:pPr algn="just">
              <a:lnSpc>
                <a:spcPts val="4759"/>
              </a:lnSpc>
            </a:pPr>
          </a:p>
          <a:p>
            <a:pPr algn="just">
              <a:lnSpc>
                <a:spcPts val="4759"/>
              </a:lnSpc>
            </a:pPr>
          </a:p>
          <a:p>
            <a:pPr algn="just">
              <a:lnSpc>
                <a:spcPts val="4759"/>
              </a:lnSpc>
            </a:pPr>
          </a:p>
          <a:p>
            <a:pPr algn="just">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89133" y="0"/>
            <a:ext cx="12198867" cy="4090285"/>
            <a:chOff x="0" y="0"/>
            <a:chExt cx="18938240" cy="6350000"/>
          </a:xfrm>
        </p:grpSpPr>
        <p:sp>
          <p:nvSpPr>
            <p:cNvPr name="Freeform 3" id="3"/>
            <p:cNvSpPr/>
            <p:nvPr/>
          </p:nvSpPr>
          <p:spPr>
            <a:xfrm flipH="false" flipV="false" rot="0">
              <a:off x="27940" y="27940"/>
              <a:ext cx="18883630" cy="916940"/>
            </a:xfrm>
            <a:custGeom>
              <a:avLst/>
              <a:gdLst/>
              <a:ahLst/>
              <a:cxnLst/>
              <a:rect r="r" b="b" t="t" l="l"/>
              <a:pathLst>
                <a:path h="916940" w="1888363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name="Freeform 4" id="4"/>
            <p:cNvSpPr/>
            <p:nvPr/>
          </p:nvSpPr>
          <p:spPr>
            <a:xfrm flipH="false" flipV="false" rot="0">
              <a:off x="27940" y="944880"/>
              <a:ext cx="18883630" cy="5377180"/>
            </a:xfrm>
            <a:custGeom>
              <a:avLst/>
              <a:gdLst/>
              <a:ahLst/>
              <a:cxnLst/>
              <a:rect r="r" b="b" t="t" l="l"/>
              <a:pathLst>
                <a:path h="5377180" w="1888363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l="0" t="-213550" r="0" b="-213550"/>
              </a:stretch>
            </a:blipFill>
          </p:spPr>
        </p:sp>
        <p:sp>
          <p:nvSpPr>
            <p:cNvPr name="Freeform 5" id="5"/>
            <p:cNvSpPr/>
            <p:nvPr/>
          </p:nvSpPr>
          <p:spPr>
            <a:xfrm flipH="false" flipV="false" rot="0">
              <a:off x="317500" y="299720"/>
              <a:ext cx="1515110" cy="369570"/>
            </a:xfrm>
            <a:custGeom>
              <a:avLst/>
              <a:gdLst/>
              <a:ahLst/>
              <a:cxnLst/>
              <a:rect r="r" b="b" t="t" l="l"/>
              <a:pathLst>
                <a:path h="369570" w="151511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name="Freeform 6" id="6"/>
            <p:cNvSpPr/>
            <p:nvPr/>
          </p:nvSpPr>
          <p:spPr>
            <a:xfrm flipH="false" flipV="false" rot="0">
              <a:off x="0" y="0"/>
              <a:ext cx="18939509" cy="6350000"/>
            </a:xfrm>
            <a:custGeom>
              <a:avLst/>
              <a:gdLst/>
              <a:ahLst/>
              <a:cxnLst/>
              <a:rect r="r" b="b" t="t" l="l"/>
              <a:pathLst>
                <a:path h="6350000" w="18939509">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name="Freeform 7" id="7"/>
          <p:cNvSpPr/>
          <p:nvPr/>
        </p:nvSpPr>
        <p:spPr>
          <a:xfrm flipH="false" flipV="false" rot="0">
            <a:off x="-2355573" y="4029284"/>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1299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958893" y="3910268"/>
            <a:ext cx="6376732" cy="6376732"/>
          </a:xfrm>
          <a:custGeom>
            <a:avLst/>
            <a:gdLst/>
            <a:ahLst/>
            <a:cxnLst/>
            <a:rect r="r" b="b" t="t" l="l"/>
            <a:pathLst>
              <a:path h="6376732" w="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548802" y="-2945097"/>
            <a:ext cx="8687389" cy="6460259"/>
          </a:xfrm>
          <a:custGeom>
            <a:avLst/>
            <a:gdLst/>
            <a:ahLst/>
            <a:cxnLst/>
            <a:rect r="r" b="b" t="t" l="l"/>
            <a:pathLst>
              <a:path h="6460259" w="868738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39973" y="-354817"/>
            <a:ext cx="6376732" cy="6376732"/>
          </a:xfrm>
          <a:custGeom>
            <a:avLst/>
            <a:gdLst/>
            <a:ahLst/>
            <a:cxnLst/>
            <a:rect r="r" b="b" t="t" l="l"/>
            <a:pathLst>
              <a:path h="6376732" w="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2694997" y="1671624"/>
            <a:ext cx="12898006" cy="6943751"/>
            <a:chOff x="0" y="0"/>
            <a:chExt cx="17197341" cy="9258335"/>
          </a:xfrm>
        </p:grpSpPr>
        <p:grpSp>
          <p:nvGrpSpPr>
            <p:cNvPr name="Group 13" id="13"/>
            <p:cNvGrpSpPr/>
            <p:nvPr/>
          </p:nvGrpSpPr>
          <p:grpSpPr>
            <a:xfrm rot="0">
              <a:off x="0" y="73815"/>
              <a:ext cx="17197341" cy="9184520"/>
              <a:chOff x="0" y="0"/>
              <a:chExt cx="3397006" cy="1814226"/>
            </a:xfrm>
          </p:grpSpPr>
          <p:sp>
            <p:nvSpPr>
              <p:cNvPr name="Freeform 14" id="14"/>
              <p:cNvSpPr/>
              <p:nvPr/>
            </p:nvSpPr>
            <p:spPr>
              <a:xfrm flipH="false" flipV="false" rot="0">
                <a:off x="0" y="0"/>
                <a:ext cx="3397006" cy="1814226"/>
              </a:xfrm>
              <a:custGeom>
                <a:avLst/>
                <a:gdLst/>
                <a:ahLst/>
                <a:cxnLst/>
                <a:rect r="r" b="b" t="t" l="l"/>
                <a:pathLst>
                  <a:path h="1814226" w="3397006">
                    <a:moveTo>
                      <a:pt x="0" y="0"/>
                    </a:moveTo>
                    <a:lnTo>
                      <a:pt x="3397006" y="0"/>
                    </a:lnTo>
                    <a:lnTo>
                      <a:pt x="3397006" y="1814226"/>
                    </a:lnTo>
                    <a:lnTo>
                      <a:pt x="0" y="1814226"/>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0"/>
              <a:ext cx="17197341" cy="867262"/>
              <a:chOff x="0" y="0"/>
              <a:chExt cx="3397006" cy="171311"/>
            </a:xfrm>
          </p:grpSpPr>
          <p:sp>
            <p:nvSpPr>
              <p:cNvPr name="Freeform 17" id="17"/>
              <p:cNvSpPr/>
              <p:nvPr/>
            </p:nvSpPr>
            <p:spPr>
              <a:xfrm flipH="false" flipV="false" rot="0">
                <a:off x="0" y="0"/>
                <a:ext cx="3397006" cy="171311"/>
              </a:xfrm>
              <a:custGeom>
                <a:avLst/>
                <a:gdLst/>
                <a:ahLst/>
                <a:cxnLst/>
                <a:rect r="r" b="b" t="t" l="l"/>
                <a:pathLst>
                  <a:path h="171311" w="3397006">
                    <a:moveTo>
                      <a:pt x="0" y="0"/>
                    </a:moveTo>
                    <a:lnTo>
                      <a:pt x="3397006" y="0"/>
                    </a:lnTo>
                    <a:lnTo>
                      <a:pt x="3397006" y="171311"/>
                    </a:lnTo>
                    <a:lnTo>
                      <a:pt x="0" y="171311"/>
                    </a:lnTo>
                    <a:close/>
                  </a:path>
                </a:pathLst>
              </a:custGeom>
              <a:solidFill>
                <a:srgbClr val="1489EE"/>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497542" y="246005"/>
              <a:ext cx="375253" cy="375253"/>
            </a:xfrm>
            <a:custGeom>
              <a:avLst/>
              <a:gdLst/>
              <a:ahLst/>
              <a:cxnLst/>
              <a:rect r="r" b="b" t="t" l="l"/>
              <a:pathLst>
                <a:path h="375253" w="375253">
                  <a:moveTo>
                    <a:pt x="0" y="0"/>
                  </a:moveTo>
                  <a:lnTo>
                    <a:pt x="375253" y="0"/>
                  </a:lnTo>
                  <a:lnTo>
                    <a:pt x="375253" y="375252"/>
                  </a:lnTo>
                  <a:lnTo>
                    <a:pt x="0" y="3752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4536952" y="6835273"/>
            <a:ext cx="430372" cy="430372"/>
          </a:xfrm>
          <a:custGeom>
            <a:avLst/>
            <a:gdLst/>
            <a:ahLst/>
            <a:cxnLst/>
            <a:rect r="r" b="b" t="t" l="l"/>
            <a:pathLst>
              <a:path h="430372" w="430372">
                <a:moveTo>
                  <a:pt x="0" y="0"/>
                </a:moveTo>
                <a:lnTo>
                  <a:pt x="430372" y="0"/>
                </a:lnTo>
                <a:lnTo>
                  <a:pt x="430372" y="430371"/>
                </a:lnTo>
                <a:lnTo>
                  <a:pt x="0" y="4303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16240703" y="6142123"/>
            <a:ext cx="903784" cy="903784"/>
          </a:xfrm>
          <a:custGeom>
            <a:avLst/>
            <a:gdLst/>
            <a:ahLst/>
            <a:cxnLst/>
            <a:rect r="r" b="b" t="t" l="l"/>
            <a:pathLst>
              <a:path h="903784" w="903784">
                <a:moveTo>
                  <a:pt x="0" y="0"/>
                </a:moveTo>
                <a:lnTo>
                  <a:pt x="903784" y="0"/>
                </a:lnTo>
                <a:lnTo>
                  <a:pt x="903784" y="903784"/>
                </a:lnTo>
                <a:lnTo>
                  <a:pt x="0" y="90378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16729868" y="8778392"/>
            <a:ext cx="899212" cy="899212"/>
          </a:xfrm>
          <a:custGeom>
            <a:avLst/>
            <a:gdLst/>
            <a:ahLst/>
            <a:cxnLst/>
            <a:rect r="r" b="b" t="t" l="l"/>
            <a:pathLst>
              <a:path h="899212" w="899212">
                <a:moveTo>
                  <a:pt x="0" y="0"/>
                </a:moveTo>
                <a:lnTo>
                  <a:pt x="899211" y="0"/>
                </a:lnTo>
                <a:lnTo>
                  <a:pt x="899211" y="899212"/>
                </a:lnTo>
                <a:lnTo>
                  <a:pt x="0" y="89921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3" id="23"/>
          <p:cNvSpPr/>
          <p:nvPr/>
        </p:nvSpPr>
        <p:spPr>
          <a:xfrm flipH="false" flipV="false" rot="0">
            <a:off x="4359248" y="2017874"/>
            <a:ext cx="1253742" cy="1217270"/>
          </a:xfrm>
          <a:custGeom>
            <a:avLst/>
            <a:gdLst/>
            <a:ahLst/>
            <a:cxnLst/>
            <a:rect r="r" b="b" t="t" l="l"/>
            <a:pathLst>
              <a:path h="1217270" w="1253742">
                <a:moveTo>
                  <a:pt x="0" y="0"/>
                </a:moveTo>
                <a:lnTo>
                  <a:pt x="1253742" y="0"/>
                </a:lnTo>
                <a:lnTo>
                  <a:pt x="1253742" y="1217270"/>
                </a:lnTo>
                <a:lnTo>
                  <a:pt x="0" y="121727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4" id="24"/>
          <p:cNvSpPr/>
          <p:nvPr/>
        </p:nvSpPr>
        <p:spPr>
          <a:xfrm flipH="false" flipV="false" rot="0">
            <a:off x="13968213" y="6942811"/>
            <a:ext cx="722625" cy="1029647"/>
          </a:xfrm>
          <a:custGeom>
            <a:avLst/>
            <a:gdLst/>
            <a:ahLst/>
            <a:cxnLst/>
            <a:rect r="r" b="b" t="t" l="l"/>
            <a:pathLst>
              <a:path h="1029647" w="722625">
                <a:moveTo>
                  <a:pt x="0" y="0"/>
                </a:moveTo>
                <a:lnTo>
                  <a:pt x="722625" y="0"/>
                </a:lnTo>
                <a:lnTo>
                  <a:pt x="722625" y="1029647"/>
                </a:lnTo>
                <a:lnTo>
                  <a:pt x="0" y="102964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5" id="25"/>
          <p:cNvSpPr txBox="true"/>
          <p:nvPr/>
        </p:nvSpPr>
        <p:spPr>
          <a:xfrm rot="0">
            <a:off x="4282243" y="4249396"/>
            <a:ext cx="9723514" cy="1543049"/>
          </a:xfrm>
          <a:prstGeom prst="rect">
            <a:avLst/>
          </a:prstGeom>
        </p:spPr>
        <p:txBody>
          <a:bodyPr anchor="t" rtlCol="false" tIns="0" lIns="0" bIns="0" rIns="0">
            <a:spAutoFit/>
          </a:bodyPr>
          <a:lstStyle/>
          <a:p>
            <a:pPr algn="ctr" marL="0" indent="0" lvl="0">
              <a:lnSpc>
                <a:spcPts val="8999"/>
              </a:lnSpc>
              <a:spcBef>
                <a:spcPct val="0"/>
              </a:spcBef>
            </a:pPr>
            <a:r>
              <a:rPr lang="en-US" sz="9999">
                <a:solidFill>
                  <a:srgbClr val="FFACC2"/>
                </a:solidFill>
                <a:latin typeface="Joint"/>
              </a:rPr>
              <a:t>DEMO VIDEO</a:t>
            </a:r>
          </a:p>
        </p:txBody>
      </p:sp>
      <p:sp>
        <p:nvSpPr>
          <p:cNvPr name="Freeform 26" id="26"/>
          <p:cNvSpPr/>
          <p:nvPr/>
        </p:nvSpPr>
        <p:spPr>
          <a:xfrm flipH="false" flipV="false" rot="0">
            <a:off x="13902061" y="3984207"/>
            <a:ext cx="854929" cy="854929"/>
          </a:xfrm>
          <a:custGeom>
            <a:avLst/>
            <a:gdLst/>
            <a:ahLst/>
            <a:cxnLst/>
            <a:rect r="r" b="b" t="t" l="l"/>
            <a:pathLst>
              <a:path h="854929" w="854929">
                <a:moveTo>
                  <a:pt x="0" y="0"/>
                </a:moveTo>
                <a:lnTo>
                  <a:pt x="854929" y="0"/>
                </a:lnTo>
                <a:lnTo>
                  <a:pt x="854929" y="854929"/>
                </a:lnTo>
                <a:lnTo>
                  <a:pt x="0" y="85492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7" id="27"/>
          <p:cNvSpPr/>
          <p:nvPr/>
        </p:nvSpPr>
        <p:spPr>
          <a:xfrm flipH="false" flipV="false" rot="0">
            <a:off x="523081" y="2803431"/>
            <a:ext cx="1011238" cy="989174"/>
          </a:xfrm>
          <a:custGeom>
            <a:avLst/>
            <a:gdLst/>
            <a:ahLst/>
            <a:cxnLst/>
            <a:rect r="r" b="b" t="t" l="l"/>
            <a:pathLst>
              <a:path h="989174" w="1011238">
                <a:moveTo>
                  <a:pt x="0" y="0"/>
                </a:moveTo>
                <a:lnTo>
                  <a:pt x="1011238" y="0"/>
                </a:lnTo>
                <a:lnTo>
                  <a:pt x="1011238" y="989174"/>
                </a:lnTo>
                <a:lnTo>
                  <a:pt x="0" y="98917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8" id="28"/>
          <p:cNvSpPr/>
          <p:nvPr/>
        </p:nvSpPr>
        <p:spPr>
          <a:xfrm flipH="false" flipV="false" rot="0">
            <a:off x="1379238" y="1028700"/>
            <a:ext cx="1011238" cy="989174"/>
          </a:xfrm>
          <a:custGeom>
            <a:avLst/>
            <a:gdLst/>
            <a:ahLst/>
            <a:cxnLst/>
            <a:rect r="r" b="b" t="t" l="l"/>
            <a:pathLst>
              <a:path h="989174" w="1011238">
                <a:moveTo>
                  <a:pt x="0" y="0"/>
                </a:moveTo>
                <a:lnTo>
                  <a:pt x="1011238" y="0"/>
                </a:lnTo>
                <a:lnTo>
                  <a:pt x="1011238" y="989174"/>
                </a:lnTo>
                <a:lnTo>
                  <a:pt x="0" y="98917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9" id="29"/>
          <p:cNvSpPr txBox="true"/>
          <p:nvPr/>
        </p:nvSpPr>
        <p:spPr>
          <a:xfrm rot="0">
            <a:off x="5991845" y="5925795"/>
            <a:ext cx="6715851" cy="424307"/>
          </a:xfrm>
          <a:prstGeom prst="rect">
            <a:avLst/>
          </a:prstGeom>
        </p:spPr>
        <p:txBody>
          <a:bodyPr anchor="t" rtlCol="false" tIns="0" lIns="0" bIns="0" rIns="0">
            <a:spAutoFit/>
          </a:bodyPr>
          <a:lstStyle/>
          <a:p>
            <a:pPr algn="ctr">
              <a:lnSpc>
                <a:spcPts val="3388"/>
              </a:lnSpc>
              <a:spcBef>
                <a:spcPct val="0"/>
              </a:spcBef>
            </a:pPr>
            <a:r>
              <a:rPr lang="en-US" sz="2420">
                <a:solidFill>
                  <a:srgbClr val="000000"/>
                </a:solidFill>
                <a:latin typeface="Disket Mono"/>
              </a:rPr>
              <a:t>HTTPS://YOUTU.BE/_M5B8HZRFWE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203" t="34478" r="17117" b="3432"/>
          <a:stretch>
            <a:fillRect/>
          </a:stretch>
        </p:blipFill>
        <p:spPr>
          <a:xfrm flipH="false" flipV="false">
            <a:off x="0" y="0"/>
            <a:ext cx="18288000" cy="10287000"/>
          </a:xfrm>
          <a:prstGeom prst="rect">
            <a:avLst/>
          </a:prstGeom>
        </p:spPr>
      </p:pic>
      <p:sp>
        <p:nvSpPr>
          <p:cNvPr name="Freeform 3" id="3"/>
          <p:cNvSpPr/>
          <p:nvPr/>
        </p:nvSpPr>
        <p:spPr>
          <a:xfrm flipH="false" flipV="false" rot="0">
            <a:off x="1028700" y="1207635"/>
            <a:ext cx="6268760" cy="7871731"/>
          </a:xfrm>
          <a:custGeom>
            <a:avLst/>
            <a:gdLst/>
            <a:ahLst/>
            <a:cxnLst/>
            <a:rect r="r" b="b" t="t" l="l"/>
            <a:pathLst>
              <a:path h="7871731" w="6268760">
                <a:moveTo>
                  <a:pt x="0" y="0"/>
                </a:moveTo>
                <a:lnTo>
                  <a:pt x="6268760" y="0"/>
                </a:lnTo>
                <a:lnTo>
                  <a:pt x="6268760" y="7871730"/>
                </a:lnTo>
                <a:lnTo>
                  <a:pt x="0" y="78717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32976" y="2528375"/>
            <a:ext cx="5104437" cy="3359648"/>
          </a:xfrm>
          <a:custGeom>
            <a:avLst/>
            <a:gdLst/>
            <a:ahLst/>
            <a:cxnLst/>
            <a:rect r="r" b="b" t="t" l="l"/>
            <a:pathLst>
              <a:path h="3359648" w="5104437">
                <a:moveTo>
                  <a:pt x="0" y="0"/>
                </a:moveTo>
                <a:lnTo>
                  <a:pt x="5104437" y="0"/>
                </a:lnTo>
                <a:lnTo>
                  <a:pt x="5104437" y="3359648"/>
                </a:lnTo>
                <a:lnTo>
                  <a:pt x="0" y="33596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745580" y="4904220"/>
            <a:ext cx="5138730" cy="3755945"/>
          </a:xfrm>
          <a:custGeom>
            <a:avLst/>
            <a:gdLst/>
            <a:ahLst/>
            <a:cxnLst/>
            <a:rect r="r" b="b" t="t" l="l"/>
            <a:pathLst>
              <a:path h="3755945" w="5138730">
                <a:moveTo>
                  <a:pt x="0" y="0"/>
                </a:moveTo>
                <a:lnTo>
                  <a:pt x="5138730" y="0"/>
                </a:lnTo>
                <a:lnTo>
                  <a:pt x="5138730" y="3755944"/>
                </a:lnTo>
                <a:lnTo>
                  <a:pt x="0" y="37559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144000" y="4134444"/>
            <a:ext cx="544451" cy="483077"/>
          </a:xfrm>
          <a:custGeom>
            <a:avLst/>
            <a:gdLst/>
            <a:ahLst/>
            <a:cxnLst/>
            <a:rect r="r" b="b" t="t" l="l"/>
            <a:pathLst>
              <a:path h="483077" w="544451">
                <a:moveTo>
                  <a:pt x="0" y="0"/>
                </a:moveTo>
                <a:lnTo>
                  <a:pt x="544451" y="0"/>
                </a:lnTo>
                <a:lnTo>
                  <a:pt x="544451" y="483076"/>
                </a:lnTo>
                <a:lnTo>
                  <a:pt x="0" y="4830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574445" y="9079365"/>
            <a:ext cx="569555" cy="569555"/>
          </a:xfrm>
          <a:custGeom>
            <a:avLst/>
            <a:gdLst/>
            <a:ahLst/>
            <a:cxnLst/>
            <a:rect r="r" b="b" t="t" l="l"/>
            <a:pathLst>
              <a:path h="569555" w="569555">
                <a:moveTo>
                  <a:pt x="0" y="0"/>
                </a:moveTo>
                <a:lnTo>
                  <a:pt x="569555" y="0"/>
                </a:lnTo>
                <a:lnTo>
                  <a:pt x="569555" y="569556"/>
                </a:lnTo>
                <a:lnTo>
                  <a:pt x="0" y="5695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149385" y="1207635"/>
            <a:ext cx="675067" cy="675067"/>
          </a:xfrm>
          <a:custGeom>
            <a:avLst/>
            <a:gdLst/>
            <a:ahLst/>
            <a:cxnLst/>
            <a:rect r="r" b="b" t="t" l="l"/>
            <a:pathLst>
              <a:path h="675067" w="675067">
                <a:moveTo>
                  <a:pt x="0" y="0"/>
                </a:moveTo>
                <a:lnTo>
                  <a:pt x="675067" y="0"/>
                </a:lnTo>
                <a:lnTo>
                  <a:pt x="675067" y="675066"/>
                </a:lnTo>
                <a:lnTo>
                  <a:pt x="0" y="675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5267022" y="1207635"/>
            <a:ext cx="675067" cy="675067"/>
          </a:xfrm>
          <a:custGeom>
            <a:avLst/>
            <a:gdLst/>
            <a:ahLst/>
            <a:cxnLst/>
            <a:rect r="r" b="b" t="t" l="l"/>
            <a:pathLst>
              <a:path h="675067" w="675067">
                <a:moveTo>
                  <a:pt x="0" y="0"/>
                </a:moveTo>
                <a:lnTo>
                  <a:pt x="675067" y="0"/>
                </a:lnTo>
                <a:lnTo>
                  <a:pt x="675067" y="675066"/>
                </a:lnTo>
                <a:lnTo>
                  <a:pt x="0" y="675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544769" y="2534244"/>
            <a:ext cx="4883597" cy="4429125"/>
          </a:xfrm>
          <a:prstGeom prst="rect">
            <a:avLst/>
          </a:prstGeom>
        </p:spPr>
        <p:txBody>
          <a:bodyPr anchor="t" rtlCol="false" tIns="0" lIns="0" bIns="0" rIns="0">
            <a:spAutoFit/>
          </a:bodyPr>
          <a:lstStyle/>
          <a:p>
            <a:pPr algn="ctr" marL="0" indent="0" lvl="0">
              <a:lnSpc>
                <a:spcPts val="10920"/>
              </a:lnSpc>
              <a:spcBef>
                <a:spcPct val="0"/>
              </a:spcBef>
            </a:pPr>
            <a:r>
              <a:rPr lang="en-US" sz="9100">
                <a:solidFill>
                  <a:srgbClr val="FFACC2"/>
                </a:solidFill>
                <a:latin typeface="Joint"/>
              </a:rPr>
              <a:t>MEMBER AND ASSIGNMET</a:t>
            </a:r>
          </a:p>
        </p:txBody>
      </p:sp>
      <p:sp>
        <p:nvSpPr>
          <p:cNvPr name="TextBox 11" id="11"/>
          <p:cNvSpPr txBox="true"/>
          <p:nvPr/>
        </p:nvSpPr>
        <p:spPr>
          <a:xfrm rot="0">
            <a:off x="13274835" y="3519542"/>
            <a:ext cx="4645753" cy="2138807"/>
          </a:xfrm>
          <a:prstGeom prst="rect">
            <a:avLst/>
          </a:prstGeom>
        </p:spPr>
        <p:txBody>
          <a:bodyPr anchor="t" rtlCol="false" tIns="0" lIns="0" bIns="0" rIns="0">
            <a:spAutoFit/>
          </a:bodyPr>
          <a:lstStyle/>
          <a:p>
            <a:pPr>
              <a:lnSpc>
                <a:spcPts val="3388"/>
              </a:lnSpc>
            </a:pPr>
            <a:r>
              <a:rPr lang="en-US" sz="2420">
                <a:solidFill>
                  <a:srgbClr val="272727"/>
                </a:solidFill>
                <a:latin typeface="Disket Mono"/>
              </a:rPr>
              <a:t>-MENUSCREENCONTROLLER </a:t>
            </a:r>
          </a:p>
          <a:p>
            <a:pPr>
              <a:lnSpc>
                <a:spcPts val="3388"/>
              </a:lnSpc>
            </a:pPr>
            <a:r>
              <a:rPr lang="en-US" sz="2420">
                <a:solidFill>
                  <a:srgbClr val="272727"/>
                </a:solidFill>
                <a:latin typeface="Disket Mono"/>
              </a:rPr>
              <a:t>-Demonstration Controller</a:t>
            </a:r>
          </a:p>
          <a:p>
            <a:pPr>
              <a:lnSpc>
                <a:spcPts val="3388"/>
              </a:lnSpc>
            </a:pPr>
            <a:r>
              <a:rPr lang="en-US" sz="2420">
                <a:solidFill>
                  <a:srgbClr val="272727"/>
                </a:solidFill>
                <a:latin typeface="Disket Mono"/>
              </a:rPr>
              <a:t>-Combine code</a:t>
            </a:r>
          </a:p>
          <a:p>
            <a:pPr>
              <a:lnSpc>
                <a:spcPts val="3388"/>
              </a:lnSpc>
            </a:pPr>
          </a:p>
        </p:txBody>
      </p:sp>
      <p:sp>
        <p:nvSpPr>
          <p:cNvPr name="Freeform 12" id="12"/>
          <p:cNvSpPr/>
          <p:nvPr/>
        </p:nvSpPr>
        <p:spPr>
          <a:xfrm flipH="false" flipV="false" rot="0">
            <a:off x="13035190" y="6261866"/>
            <a:ext cx="5138730" cy="3755945"/>
          </a:xfrm>
          <a:custGeom>
            <a:avLst/>
            <a:gdLst/>
            <a:ahLst/>
            <a:cxnLst/>
            <a:rect r="r" b="b" t="t" l="l"/>
            <a:pathLst>
              <a:path h="3755945" w="5138730">
                <a:moveTo>
                  <a:pt x="0" y="0"/>
                </a:moveTo>
                <a:lnTo>
                  <a:pt x="5138730" y="0"/>
                </a:lnTo>
                <a:lnTo>
                  <a:pt x="5138730" y="3755945"/>
                </a:lnTo>
                <a:lnTo>
                  <a:pt x="0" y="37559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3332430" y="7470485"/>
            <a:ext cx="4588158" cy="1281557"/>
          </a:xfrm>
          <a:prstGeom prst="rect">
            <a:avLst/>
          </a:prstGeom>
        </p:spPr>
        <p:txBody>
          <a:bodyPr anchor="t" rtlCol="false" tIns="0" lIns="0" bIns="0" rIns="0">
            <a:spAutoFit/>
          </a:bodyPr>
          <a:lstStyle/>
          <a:p>
            <a:pPr>
              <a:lnSpc>
                <a:spcPts val="3388"/>
              </a:lnSpc>
            </a:pPr>
            <a:r>
              <a:rPr lang="en-US" sz="2420">
                <a:solidFill>
                  <a:srgbClr val="272727"/>
                </a:solidFill>
                <a:latin typeface="Disket Mono"/>
              </a:rPr>
              <a:t>-MENUSCREEN.FXML</a:t>
            </a:r>
          </a:p>
          <a:p>
            <a:pPr>
              <a:lnSpc>
                <a:spcPts val="3388"/>
              </a:lnSpc>
            </a:pPr>
            <a:r>
              <a:rPr lang="en-US" sz="2420">
                <a:solidFill>
                  <a:srgbClr val="272727"/>
                </a:solidFill>
                <a:latin typeface="Disket Mono"/>
              </a:rPr>
              <a:t>-Demonstration.fxml</a:t>
            </a:r>
          </a:p>
          <a:p>
            <a:pPr>
              <a:lnSpc>
                <a:spcPts val="3388"/>
              </a:lnSpc>
            </a:pPr>
            <a:r>
              <a:rPr lang="en-US" sz="2420">
                <a:solidFill>
                  <a:srgbClr val="272727"/>
                </a:solidFill>
                <a:latin typeface="Disket Mono"/>
              </a:rPr>
              <a:t>-Combine code</a:t>
            </a:r>
          </a:p>
        </p:txBody>
      </p:sp>
      <p:sp>
        <p:nvSpPr>
          <p:cNvPr name="Freeform 14" id="14"/>
          <p:cNvSpPr/>
          <p:nvPr/>
        </p:nvSpPr>
        <p:spPr>
          <a:xfrm flipH="false" flipV="false" rot="0">
            <a:off x="11627818" y="8062029"/>
            <a:ext cx="906991" cy="1196271"/>
          </a:xfrm>
          <a:custGeom>
            <a:avLst/>
            <a:gdLst/>
            <a:ahLst/>
            <a:cxnLst/>
            <a:rect r="r" b="b" t="t" l="l"/>
            <a:pathLst>
              <a:path h="1196271" w="906991">
                <a:moveTo>
                  <a:pt x="0" y="0"/>
                </a:moveTo>
                <a:lnTo>
                  <a:pt x="906991" y="0"/>
                </a:lnTo>
                <a:lnTo>
                  <a:pt x="906991" y="1196271"/>
                </a:lnTo>
                <a:lnTo>
                  <a:pt x="0" y="11962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7684696" y="856754"/>
            <a:ext cx="5138730" cy="3755945"/>
          </a:xfrm>
          <a:custGeom>
            <a:avLst/>
            <a:gdLst/>
            <a:ahLst/>
            <a:cxnLst/>
            <a:rect r="r" b="b" t="t" l="l"/>
            <a:pathLst>
              <a:path h="3755945" w="5138730">
                <a:moveTo>
                  <a:pt x="0" y="0"/>
                </a:moveTo>
                <a:lnTo>
                  <a:pt x="5138730" y="0"/>
                </a:lnTo>
                <a:lnTo>
                  <a:pt x="5138730" y="3755944"/>
                </a:lnTo>
                <a:lnTo>
                  <a:pt x="0" y="37559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0">
            <a:off x="8132003" y="1422244"/>
            <a:ext cx="3918289" cy="3064973"/>
          </a:xfrm>
          <a:prstGeom prst="rect">
            <a:avLst/>
          </a:prstGeom>
        </p:spPr>
        <p:txBody>
          <a:bodyPr anchor="t" rtlCol="false" tIns="0" lIns="0" bIns="0" rIns="0">
            <a:spAutoFit/>
          </a:bodyPr>
          <a:lstStyle/>
          <a:p>
            <a:pPr>
              <a:lnSpc>
                <a:spcPts val="3390"/>
              </a:lnSpc>
            </a:pPr>
            <a:r>
              <a:rPr lang="en-US" sz="2421">
                <a:solidFill>
                  <a:srgbClr val="272727"/>
                </a:solidFill>
                <a:latin typeface="Disket Mono"/>
              </a:rPr>
              <a:t>-DATACONTROLLER CLASS</a:t>
            </a:r>
          </a:p>
          <a:p>
            <a:pPr>
              <a:lnSpc>
                <a:spcPts val="3390"/>
              </a:lnSpc>
            </a:pPr>
            <a:r>
              <a:rPr lang="en-US" sz="2421">
                <a:solidFill>
                  <a:srgbClr val="272727"/>
                </a:solidFill>
                <a:latin typeface="Disket Mono"/>
              </a:rPr>
              <a:t>-QuickSort class</a:t>
            </a:r>
          </a:p>
          <a:p>
            <a:pPr>
              <a:lnSpc>
                <a:spcPts val="3390"/>
              </a:lnSpc>
            </a:pPr>
            <a:r>
              <a:rPr lang="en-US" sz="2421">
                <a:solidFill>
                  <a:srgbClr val="272727"/>
                </a:solidFill>
                <a:latin typeface="Disket Mono"/>
              </a:rPr>
              <a:t>-Write report</a:t>
            </a:r>
          </a:p>
          <a:p>
            <a:pPr>
              <a:lnSpc>
                <a:spcPts val="3390"/>
              </a:lnSpc>
            </a:pPr>
            <a:r>
              <a:rPr lang="en-US" sz="2421">
                <a:solidFill>
                  <a:srgbClr val="272727"/>
                </a:solidFill>
                <a:latin typeface="Disket Mono"/>
              </a:rPr>
              <a:t>-Make powerpoint presentation</a:t>
            </a:r>
          </a:p>
          <a:p>
            <a:pPr>
              <a:lnSpc>
                <a:spcPts val="3390"/>
              </a:lnSpc>
            </a:pPr>
            <a:r>
              <a:rPr lang="en-US" sz="2421">
                <a:solidFill>
                  <a:srgbClr val="272727"/>
                </a:solidFill>
                <a:latin typeface="Disket Mono"/>
              </a:rPr>
              <a:t>-Combine code</a:t>
            </a:r>
          </a:p>
          <a:p>
            <a:pPr>
              <a:lnSpc>
                <a:spcPts val="233"/>
              </a:lnSpc>
            </a:pPr>
          </a:p>
        </p:txBody>
      </p:sp>
      <p:sp>
        <p:nvSpPr>
          <p:cNvPr name="Freeform 17" id="17"/>
          <p:cNvSpPr/>
          <p:nvPr/>
        </p:nvSpPr>
        <p:spPr>
          <a:xfrm flipH="false" flipV="false" rot="0">
            <a:off x="17230422" y="5143500"/>
            <a:ext cx="906991" cy="1196271"/>
          </a:xfrm>
          <a:custGeom>
            <a:avLst/>
            <a:gdLst/>
            <a:ahLst/>
            <a:cxnLst/>
            <a:rect r="r" b="b" t="t" l="l"/>
            <a:pathLst>
              <a:path h="1196271" w="906991">
                <a:moveTo>
                  <a:pt x="0" y="0"/>
                </a:moveTo>
                <a:lnTo>
                  <a:pt x="906991" y="0"/>
                </a:lnTo>
                <a:lnTo>
                  <a:pt x="906991" y="1196271"/>
                </a:lnTo>
                <a:lnTo>
                  <a:pt x="0" y="11962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16486918" y="9269865"/>
            <a:ext cx="906991" cy="1196271"/>
          </a:xfrm>
          <a:custGeom>
            <a:avLst/>
            <a:gdLst/>
            <a:ahLst/>
            <a:cxnLst/>
            <a:rect r="r" b="b" t="t" l="l"/>
            <a:pathLst>
              <a:path h="1196271" w="906991">
                <a:moveTo>
                  <a:pt x="0" y="0"/>
                </a:moveTo>
                <a:lnTo>
                  <a:pt x="906991" y="0"/>
                </a:lnTo>
                <a:lnTo>
                  <a:pt x="906991" y="1196272"/>
                </a:lnTo>
                <a:lnTo>
                  <a:pt x="0" y="11962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11627818" y="3707948"/>
            <a:ext cx="906991" cy="1196271"/>
          </a:xfrm>
          <a:custGeom>
            <a:avLst/>
            <a:gdLst/>
            <a:ahLst/>
            <a:cxnLst/>
            <a:rect r="r" b="b" t="t" l="l"/>
            <a:pathLst>
              <a:path h="1196271" w="906991">
                <a:moveTo>
                  <a:pt x="0" y="0"/>
                </a:moveTo>
                <a:lnTo>
                  <a:pt x="906991" y="0"/>
                </a:lnTo>
                <a:lnTo>
                  <a:pt x="906991" y="1196272"/>
                </a:lnTo>
                <a:lnTo>
                  <a:pt x="0" y="11962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8132003" y="981075"/>
            <a:ext cx="4691423" cy="789306"/>
          </a:xfrm>
          <a:prstGeom prst="rect">
            <a:avLst/>
          </a:prstGeom>
        </p:spPr>
        <p:txBody>
          <a:bodyPr anchor="t" rtlCol="false" tIns="0" lIns="0" bIns="0" rIns="0">
            <a:spAutoFit/>
          </a:bodyPr>
          <a:lstStyle/>
          <a:p>
            <a:pPr algn="ctr">
              <a:lnSpc>
                <a:spcPts val="3219"/>
              </a:lnSpc>
            </a:pPr>
            <a:r>
              <a:rPr lang="en-US" sz="2299">
                <a:solidFill>
                  <a:srgbClr val="000000"/>
                </a:solidFill>
                <a:latin typeface="Open Sauce"/>
              </a:rPr>
              <a:t>Nguyen Viet Trung - 20214934</a:t>
            </a:r>
          </a:p>
          <a:p>
            <a:pPr algn="ctr">
              <a:lnSpc>
                <a:spcPts val="3219"/>
              </a:lnSpc>
              <a:spcBef>
                <a:spcPct val="0"/>
              </a:spcBef>
            </a:pPr>
          </a:p>
        </p:txBody>
      </p:sp>
      <p:sp>
        <p:nvSpPr>
          <p:cNvPr name="TextBox 21" id="21"/>
          <p:cNvSpPr txBox="true"/>
          <p:nvPr/>
        </p:nvSpPr>
        <p:spPr>
          <a:xfrm rot="0">
            <a:off x="8402693" y="4938077"/>
            <a:ext cx="4150043"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Open Sauce"/>
              </a:rPr>
              <a:t>Nguyen Trung Truc- 20214936</a:t>
            </a:r>
          </a:p>
        </p:txBody>
      </p:sp>
      <p:sp>
        <p:nvSpPr>
          <p:cNvPr name="TextBox 22" id="22"/>
          <p:cNvSpPr txBox="true"/>
          <p:nvPr/>
        </p:nvSpPr>
        <p:spPr>
          <a:xfrm rot="0">
            <a:off x="8053028" y="5563560"/>
            <a:ext cx="4076238" cy="2996057"/>
          </a:xfrm>
          <a:prstGeom prst="rect">
            <a:avLst/>
          </a:prstGeom>
        </p:spPr>
        <p:txBody>
          <a:bodyPr anchor="t" rtlCol="false" tIns="0" lIns="0" bIns="0" rIns="0">
            <a:spAutoFit/>
          </a:bodyPr>
          <a:lstStyle/>
          <a:p>
            <a:pPr>
              <a:lnSpc>
                <a:spcPts val="3388"/>
              </a:lnSpc>
            </a:pPr>
            <a:r>
              <a:rPr lang="en-US" sz="2420">
                <a:solidFill>
                  <a:srgbClr val="272727"/>
                </a:solidFill>
                <a:latin typeface="Disket Mono"/>
              </a:rPr>
              <a:t>-INSERTIONSORT CLASS</a:t>
            </a:r>
          </a:p>
          <a:p>
            <a:pPr>
              <a:lnSpc>
                <a:spcPts val="3388"/>
              </a:lnSpc>
            </a:pPr>
            <a:r>
              <a:rPr lang="en-US" sz="2420">
                <a:solidFill>
                  <a:srgbClr val="272727"/>
                </a:solidFill>
                <a:latin typeface="Disket Mono"/>
              </a:rPr>
              <a:t>-BubbleSort class</a:t>
            </a:r>
          </a:p>
          <a:p>
            <a:pPr>
              <a:lnSpc>
                <a:spcPts val="3388"/>
              </a:lnSpc>
            </a:pPr>
            <a:r>
              <a:rPr lang="en-US" sz="2420">
                <a:solidFill>
                  <a:srgbClr val="272727"/>
                </a:solidFill>
                <a:latin typeface="Disket Mono"/>
              </a:rPr>
              <a:t>-Make demostration video</a:t>
            </a:r>
          </a:p>
          <a:p>
            <a:pPr>
              <a:lnSpc>
                <a:spcPts val="3388"/>
              </a:lnSpc>
            </a:pPr>
            <a:r>
              <a:rPr lang="en-US" sz="2420">
                <a:solidFill>
                  <a:srgbClr val="272727"/>
                </a:solidFill>
                <a:latin typeface="Disket Mono"/>
              </a:rPr>
              <a:t>-Combine code</a:t>
            </a:r>
          </a:p>
          <a:p>
            <a:pPr>
              <a:lnSpc>
                <a:spcPts val="3388"/>
              </a:lnSpc>
            </a:pPr>
          </a:p>
        </p:txBody>
      </p:sp>
      <p:sp>
        <p:nvSpPr>
          <p:cNvPr name="TextBox 23" id="23"/>
          <p:cNvSpPr txBox="true"/>
          <p:nvPr/>
        </p:nvSpPr>
        <p:spPr>
          <a:xfrm rot="0">
            <a:off x="13592940" y="2687101"/>
            <a:ext cx="4691423" cy="389256"/>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Open Sauce"/>
              </a:rPr>
              <a:t>Pham Quang Trung- 20214935</a:t>
            </a:r>
          </a:p>
        </p:txBody>
      </p:sp>
      <p:sp>
        <p:nvSpPr>
          <p:cNvPr name="TextBox 24" id="24"/>
          <p:cNvSpPr txBox="true"/>
          <p:nvPr/>
        </p:nvSpPr>
        <p:spPr>
          <a:xfrm rot="0">
            <a:off x="13482497" y="6348072"/>
            <a:ext cx="4691423" cy="789306"/>
          </a:xfrm>
          <a:prstGeom prst="rect">
            <a:avLst/>
          </a:prstGeom>
        </p:spPr>
        <p:txBody>
          <a:bodyPr anchor="t" rtlCol="false" tIns="0" lIns="0" bIns="0" rIns="0">
            <a:spAutoFit/>
          </a:bodyPr>
          <a:lstStyle/>
          <a:p>
            <a:pPr algn="ctr">
              <a:lnSpc>
                <a:spcPts val="3219"/>
              </a:lnSpc>
            </a:pPr>
            <a:r>
              <a:rPr lang="en-US" sz="2299">
                <a:solidFill>
                  <a:srgbClr val="000000"/>
                </a:solidFill>
                <a:latin typeface="Open Sauce"/>
              </a:rPr>
              <a:t>Phan Dinh Truong- 20214937</a:t>
            </a:r>
          </a:p>
          <a:p>
            <a:pPr algn="ctr">
              <a:lnSpc>
                <a:spcPts val="321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89133" y="0"/>
            <a:ext cx="12198867" cy="4090285"/>
            <a:chOff x="0" y="0"/>
            <a:chExt cx="18938240" cy="6350000"/>
          </a:xfrm>
        </p:grpSpPr>
        <p:sp>
          <p:nvSpPr>
            <p:cNvPr name="Freeform 3" id="3"/>
            <p:cNvSpPr/>
            <p:nvPr/>
          </p:nvSpPr>
          <p:spPr>
            <a:xfrm flipH="false" flipV="false" rot="0">
              <a:off x="27940" y="27940"/>
              <a:ext cx="18883630" cy="916940"/>
            </a:xfrm>
            <a:custGeom>
              <a:avLst/>
              <a:gdLst/>
              <a:ahLst/>
              <a:cxnLst/>
              <a:rect r="r" b="b" t="t" l="l"/>
              <a:pathLst>
                <a:path h="916940" w="1888363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name="Freeform 4" id="4"/>
            <p:cNvSpPr/>
            <p:nvPr/>
          </p:nvSpPr>
          <p:spPr>
            <a:xfrm flipH="false" flipV="false" rot="0">
              <a:off x="27940" y="944880"/>
              <a:ext cx="18883630" cy="5377180"/>
            </a:xfrm>
            <a:custGeom>
              <a:avLst/>
              <a:gdLst/>
              <a:ahLst/>
              <a:cxnLst/>
              <a:rect r="r" b="b" t="t" l="l"/>
              <a:pathLst>
                <a:path h="5377180" w="1888363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l="0" t="-213550" r="0" b="-213550"/>
              </a:stretch>
            </a:blipFill>
          </p:spPr>
        </p:sp>
        <p:sp>
          <p:nvSpPr>
            <p:cNvPr name="Freeform 5" id="5"/>
            <p:cNvSpPr/>
            <p:nvPr/>
          </p:nvSpPr>
          <p:spPr>
            <a:xfrm flipH="false" flipV="false" rot="0">
              <a:off x="317500" y="299720"/>
              <a:ext cx="1515110" cy="369570"/>
            </a:xfrm>
            <a:custGeom>
              <a:avLst/>
              <a:gdLst/>
              <a:ahLst/>
              <a:cxnLst/>
              <a:rect r="r" b="b" t="t" l="l"/>
              <a:pathLst>
                <a:path h="369570" w="151511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name="Freeform 6" id="6"/>
            <p:cNvSpPr/>
            <p:nvPr/>
          </p:nvSpPr>
          <p:spPr>
            <a:xfrm flipH="false" flipV="false" rot="0">
              <a:off x="0" y="0"/>
              <a:ext cx="18939509" cy="6350000"/>
            </a:xfrm>
            <a:custGeom>
              <a:avLst/>
              <a:gdLst/>
              <a:ahLst/>
              <a:cxnLst/>
              <a:rect r="r" b="b" t="t" l="l"/>
              <a:pathLst>
                <a:path h="6350000" w="18939509">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name="Freeform 7" id="7"/>
          <p:cNvSpPr/>
          <p:nvPr/>
        </p:nvSpPr>
        <p:spPr>
          <a:xfrm flipH="false" flipV="false" rot="0">
            <a:off x="-2355573" y="4029284"/>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1299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958893" y="3910268"/>
            <a:ext cx="6376732" cy="6376732"/>
          </a:xfrm>
          <a:custGeom>
            <a:avLst/>
            <a:gdLst/>
            <a:ahLst/>
            <a:cxnLst/>
            <a:rect r="r" b="b" t="t" l="l"/>
            <a:pathLst>
              <a:path h="6376732" w="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548802" y="-2945097"/>
            <a:ext cx="8687389" cy="6460259"/>
          </a:xfrm>
          <a:custGeom>
            <a:avLst/>
            <a:gdLst/>
            <a:ahLst/>
            <a:cxnLst/>
            <a:rect r="r" b="b" t="t" l="l"/>
            <a:pathLst>
              <a:path h="6460259" w="868738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39973" y="-354817"/>
            <a:ext cx="6376732" cy="6376732"/>
          </a:xfrm>
          <a:custGeom>
            <a:avLst/>
            <a:gdLst/>
            <a:ahLst/>
            <a:cxnLst/>
            <a:rect r="r" b="b" t="t" l="l"/>
            <a:pathLst>
              <a:path h="6376732" w="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352550" y="948907"/>
            <a:ext cx="15582900" cy="8389187"/>
            <a:chOff x="0" y="0"/>
            <a:chExt cx="20777200" cy="11185582"/>
          </a:xfrm>
        </p:grpSpPr>
        <p:grpSp>
          <p:nvGrpSpPr>
            <p:cNvPr name="Group 13" id="13"/>
            <p:cNvGrpSpPr/>
            <p:nvPr/>
          </p:nvGrpSpPr>
          <p:grpSpPr>
            <a:xfrm rot="0">
              <a:off x="0" y="89181"/>
              <a:ext cx="20777200" cy="11096402"/>
              <a:chOff x="0" y="0"/>
              <a:chExt cx="3397006" cy="1814226"/>
            </a:xfrm>
          </p:grpSpPr>
          <p:sp>
            <p:nvSpPr>
              <p:cNvPr name="Freeform 14" id="14"/>
              <p:cNvSpPr/>
              <p:nvPr/>
            </p:nvSpPr>
            <p:spPr>
              <a:xfrm flipH="false" flipV="false" rot="0">
                <a:off x="0" y="0"/>
                <a:ext cx="3397006" cy="1814226"/>
              </a:xfrm>
              <a:custGeom>
                <a:avLst/>
                <a:gdLst/>
                <a:ahLst/>
                <a:cxnLst/>
                <a:rect r="r" b="b" t="t" l="l"/>
                <a:pathLst>
                  <a:path h="1814226" w="3397006">
                    <a:moveTo>
                      <a:pt x="0" y="0"/>
                    </a:moveTo>
                    <a:lnTo>
                      <a:pt x="3397006" y="0"/>
                    </a:lnTo>
                    <a:lnTo>
                      <a:pt x="3397006" y="1814226"/>
                    </a:lnTo>
                    <a:lnTo>
                      <a:pt x="0" y="1814226"/>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0"/>
              <a:ext cx="20777200" cy="1047794"/>
              <a:chOff x="0" y="0"/>
              <a:chExt cx="3397006" cy="171311"/>
            </a:xfrm>
          </p:grpSpPr>
          <p:sp>
            <p:nvSpPr>
              <p:cNvPr name="Freeform 17" id="17"/>
              <p:cNvSpPr/>
              <p:nvPr/>
            </p:nvSpPr>
            <p:spPr>
              <a:xfrm flipH="false" flipV="false" rot="0">
                <a:off x="0" y="0"/>
                <a:ext cx="3397006" cy="171311"/>
              </a:xfrm>
              <a:custGeom>
                <a:avLst/>
                <a:gdLst/>
                <a:ahLst/>
                <a:cxnLst/>
                <a:rect r="r" b="b" t="t" l="l"/>
                <a:pathLst>
                  <a:path h="171311" w="3397006">
                    <a:moveTo>
                      <a:pt x="0" y="0"/>
                    </a:moveTo>
                    <a:lnTo>
                      <a:pt x="3397006" y="0"/>
                    </a:lnTo>
                    <a:lnTo>
                      <a:pt x="3397006" y="171311"/>
                    </a:lnTo>
                    <a:lnTo>
                      <a:pt x="0" y="171311"/>
                    </a:lnTo>
                    <a:close/>
                  </a:path>
                </a:pathLst>
              </a:custGeom>
              <a:solidFill>
                <a:srgbClr val="FEEF99"/>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601112" y="297214"/>
              <a:ext cx="453366" cy="453366"/>
            </a:xfrm>
            <a:custGeom>
              <a:avLst/>
              <a:gdLst/>
              <a:ahLst/>
              <a:cxnLst/>
              <a:rect r="r" b="b" t="t" l="l"/>
              <a:pathLst>
                <a:path h="453366" w="453366">
                  <a:moveTo>
                    <a:pt x="0" y="0"/>
                  </a:moveTo>
                  <a:lnTo>
                    <a:pt x="453367" y="0"/>
                  </a:lnTo>
                  <a:lnTo>
                    <a:pt x="453367" y="453366"/>
                  </a:lnTo>
                  <a:lnTo>
                    <a:pt x="0" y="453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16725295" y="5907291"/>
            <a:ext cx="903784" cy="903784"/>
          </a:xfrm>
          <a:custGeom>
            <a:avLst/>
            <a:gdLst/>
            <a:ahLst/>
            <a:cxnLst/>
            <a:rect r="r" b="b" t="t" l="l"/>
            <a:pathLst>
              <a:path h="903784" w="903784">
                <a:moveTo>
                  <a:pt x="0" y="0"/>
                </a:moveTo>
                <a:lnTo>
                  <a:pt x="903784" y="0"/>
                </a:lnTo>
                <a:lnTo>
                  <a:pt x="903784" y="903784"/>
                </a:lnTo>
                <a:lnTo>
                  <a:pt x="0" y="90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579094" y="7715250"/>
            <a:ext cx="899212" cy="899212"/>
          </a:xfrm>
          <a:custGeom>
            <a:avLst/>
            <a:gdLst/>
            <a:ahLst/>
            <a:cxnLst/>
            <a:rect r="r" b="b" t="t" l="l"/>
            <a:pathLst>
              <a:path h="899212" w="899212">
                <a:moveTo>
                  <a:pt x="0" y="0"/>
                </a:moveTo>
                <a:lnTo>
                  <a:pt x="899212" y="0"/>
                </a:lnTo>
                <a:lnTo>
                  <a:pt x="899212" y="899212"/>
                </a:lnTo>
                <a:lnTo>
                  <a:pt x="0" y="8992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2" id="22"/>
          <p:cNvSpPr txBox="true"/>
          <p:nvPr/>
        </p:nvSpPr>
        <p:spPr>
          <a:xfrm rot="0">
            <a:off x="5932944" y="942975"/>
            <a:ext cx="6422112" cy="664973"/>
          </a:xfrm>
          <a:prstGeom prst="rect">
            <a:avLst/>
          </a:prstGeom>
        </p:spPr>
        <p:txBody>
          <a:bodyPr anchor="t" rtlCol="false" tIns="0" lIns="0" bIns="0" rIns="0">
            <a:spAutoFit/>
          </a:bodyPr>
          <a:lstStyle/>
          <a:p>
            <a:pPr algn="ctr">
              <a:lnSpc>
                <a:spcPts val="5347"/>
              </a:lnSpc>
              <a:spcBef>
                <a:spcPct val="0"/>
              </a:spcBef>
            </a:pPr>
            <a:r>
              <a:rPr lang="en-US" sz="3819" u="sng">
                <a:solidFill>
                  <a:srgbClr val="000000"/>
                </a:solidFill>
                <a:latin typeface="Disket Mono Bold"/>
              </a:rPr>
              <a:t>PROBLEM DESCRIPTION</a:t>
            </a:r>
          </a:p>
        </p:txBody>
      </p:sp>
      <p:sp>
        <p:nvSpPr>
          <p:cNvPr name="TextBox 23" id="23"/>
          <p:cNvSpPr txBox="true"/>
          <p:nvPr/>
        </p:nvSpPr>
        <p:spPr>
          <a:xfrm rot="0">
            <a:off x="1352550" y="9280943"/>
            <a:ext cx="15582900" cy="424307"/>
          </a:xfrm>
          <a:prstGeom prst="rect">
            <a:avLst/>
          </a:prstGeom>
        </p:spPr>
        <p:txBody>
          <a:bodyPr anchor="t" rtlCol="false" tIns="0" lIns="0" bIns="0" rIns="0">
            <a:spAutoFit/>
          </a:bodyPr>
          <a:lstStyle/>
          <a:p>
            <a:pPr algn="ctr">
              <a:lnSpc>
                <a:spcPts val="3388"/>
              </a:lnSpc>
              <a:spcBef>
                <a:spcPct val="0"/>
              </a:spcBef>
            </a:pPr>
            <a:r>
              <a:rPr lang="en-US" sz="2420">
                <a:solidFill>
                  <a:srgbClr val="000000"/>
                </a:solidFill>
                <a:latin typeface="Disket Mono"/>
              </a:rPr>
              <a:t>NỘI DUNG ĐOẠN VĂN BẢN CỦA BẠN</a:t>
            </a:r>
          </a:p>
        </p:txBody>
      </p:sp>
      <p:sp>
        <p:nvSpPr>
          <p:cNvPr name="TextBox 24" id="24"/>
          <p:cNvSpPr txBox="true"/>
          <p:nvPr/>
        </p:nvSpPr>
        <p:spPr>
          <a:xfrm rot="0">
            <a:off x="1771241" y="2277530"/>
            <a:ext cx="14745519" cy="5887326"/>
          </a:xfrm>
          <a:prstGeom prst="rect">
            <a:avLst/>
          </a:prstGeom>
        </p:spPr>
        <p:txBody>
          <a:bodyPr anchor="t" rtlCol="false" tIns="0" lIns="0" bIns="0" rIns="0">
            <a:spAutoFit/>
          </a:bodyPr>
          <a:lstStyle/>
          <a:p>
            <a:pPr algn="l">
              <a:lnSpc>
                <a:spcPts val="4676"/>
              </a:lnSpc>
              <a:spcBef>
                <a:spcPct val="0"/>
              </a:spcBef>
            </a:pPr>
            <a:r>
              <a:rPr lang="en-US" sz="3340">
                <a:solidFill>
                  <a:srgbClr val="000000"/>
                </a:solidFill>
                <a:latin typeface="Arial Nova"/>
              </a:rPr>
              <a:t> A SORTING ALGORITHM ARRANGES THE ITEMS IN A LIST IN A SPECIFIC ORDER. THE EFFECTIVENESS OF SEVERAL DIFFERENT ALGORITHMS CAN BE INCREASED BY PERFORMING EFFICIENT SORTING. IT IS CHALLENGING TO COMPREHEND AND RECALL EVERY SORTING ALGORITHM THAT HAS BEEN INVENTED TO YET. THE GOAL OF THIS PROJECT IS TO PROVIDE A GRAPHICAL APPLICATION THAT DEMONSTRATES EACH STEP OF THREE FUNDAMENTAL SORTING ALGORITHMS: BUBBLE SORT, INSERTION SORT, AND QUICK SORT. THE GUI WAS MADE USING JAVAFX WHILE THE PROGRAM WAS CONSTRUCTED IN JAVA.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89133" y="0"/>
            <a:ext cx="12198867" cy="4090285"/>
            <a:chOff x="0" y="0"/>
            <a:chExt cx="18938240" cy="6350000"/>
          </a:xfrm>
        </p:grpSpPr>
        <p:sp>
          <p:nvSpPr>
            <p:cNvPr name="Freeform 3" id="3"/>
            <p:cNvSpPr/>
            <p:nvPr/>
          </p:nvSpPr>
          <p:spPr>
            <a:xfrm flipH="false" flipV="false" rot="0">
              <a:off x="27940" y="27940"/>
              <a:ext cx="18883630" cy="916940"/>
            </a:xfrm>
            <a:custGeom>
              <a:avLst/>
              <a:gdLst/>
              <a:ahLst/>
              <a:cxnLst/>
              <a:rect r="r" b="b" t="t" l="l"/>
              <a:pathLst>
                <a:path h="916940" w="1888363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name="Freeform 4" id="4"/>
            <p:cNvSpPr/>
            <p:nvPr/>
          </p:nvSpPr>
          <p:spPr>
            <a:xfrm flipH="false" flipV="false" rot="0">
              <a:off x="27940" y="944880"/>
              <a:ext cx="18883630" cy="5377180"/>
            </a:xfrm>
            <a:custGeom>
              <a:avLst/>
              <a:gdLst/>
              <a:ahLst/>
              <a:cxnLst/>
              <a:rect r="r" b="b" t="t" l="l"/>
              <a:pathLst>
                <a:path h="5377180" w="1888363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l="0" t="-213550" r="0" b="-213550"/>
              </a:stretch>
            </a:blipFill>
          </p:spPr>
        </p:sp>
        <p:sp>
          <p:nvSpPr>
            <p:cNvPr name="Freeform 5" id="5"/>
            <p:cNvSpPr/>
            <p:nvPr/>
          </p:nvSpPr>
          <p:spPr>
            <a:xfrm flipH="false" flipV="false" rot="0">
              <a:off x="317500" y="299720"/>
              <a:ext cx="1515110" cy="369570"/>
            </a:xfrm>
            <a:custGeom>
              <a:avLst/>
              <a:gdLst/>
              <a:ahLst/>
              <a:cxnLst/>
              <a:rect r="r" b="b" t="t" l="l"/>
              <a:pathLst>
                <a:path h="369570" w="151511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name="Freeform 6" id="6"/>
            <p:cNvSpPr/>
            <p:nvPr/>
          </p:nvSpPr>
          <p:spPr>
            <a:xfrm flipH="false" flipV="false" rot="0">
              <a:off x="0" y="0"/>
              <a:ext cx="18939509" cy="6350000"/>
            </a:xfrm>
            <a:custGeom>
              <a:avLst/>
              <a:gdLst/>
              <a:ahLst/>
              <a:cxnLst/>
              <a:rect r="r" b="b" t="t" l="l"/>
              <a:pathLst>
                <a:path h="6350000" w="18939509">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name="Freeform 7" id="7"/>
          <p:cNvSpPr/>
          <p:nvPr/>
        </p:nvSpPr>
        <p:spPr>
          <a:xfrm flipH="false" flipV="false" rot="0">
            <a:off x="-2355573" y="4029284"/>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1299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958893" y="3910268"/>
            <a:ext cx="6376732" cy="6376732"/>
          </a:xfrm>
          <a:custGeom>
            <a:avLst/>
            <a:gdLst/>
            <a:ahLst/>
            <a:cxnLst/>
            <a:rect r="r" b="b" t="t" l="l"/>
            <a:pathLst>
              <a:path h="6376732" w="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548802" y="-2945097"/>
            <a:ext cx="8687389" cy="6460259"/>
          </a:xfrm>
          <a:custGeom>
            <a:avLst/>
            <a:gdLst/>
            <a:ahLst/>
            <a:cxnLst/>
            <a:rect r="r" b="b" t="t" l="l"/>
            <a:pathLst>
              <a:path h="6460259" w="868738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39973" y="-354817"/>
            <a:ext cx="6376732" cy="6376732"/>
          </a:xfrm>
          <a:custGeom>
            <a:avLst/>
            <a:gdLst/>
            <a:ahLst/>
            <a:cxnLst/>
            <a:rect r="r" b="b" t="t" l="l"/>
            <a:pathLst>
              <a:path h="6376732" w="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352550" y="948907"/>
            <a:ext cx="15582900" cy="8389187"/>
            <a:chOff x="0" y="0"/>
            <a:chExt cx="20777200" cy="11185582"/>
          </a:xfrm>
        </p:grpSpPr>
        <p:grpSp>
          <p:nvGrpSpPr>
            <p:cNvPr name="Group 13" id="13"/>
            <p:cNvGrpSpPr/>
            <p:nvPr/>
          </p:nvGrpSpPr>
          <p:grpSpPr>
            <a:xfrm rot="0">
              <a:off x="0" y="89181"/>
              <a:ext cx="20777200" cy="11096402"/>
              <a:chOff x="0" y="0"/>
              <a:chExt cx="3397006" cy="1814226"/>
            </a:xfrm>
          </p:grpSpPr>
          <p:sp>
            <p:nvSpPr>
              <p:cNvPr name="Freeform 14" id="14"/>
              <p:cNvSpPr/>
              <p:nvPr/>
            </p:nvSpPr>
            <p:spPr>
              <a:xfrm flipH="false" flipV="false" rot="0">
                <a:off x="0" y="0"/>
                <a:ext cx="3397006" cy="1814226"/>
              </a:xfrm>
              <a:custGeom>
                <a:avLst/>
                <a:gdLst/>
                <a:ahLst/>
                <a:cxnLst/>
                <a:rect r="r" b="b" t="t" l="l"/>
                <a:pathLst>
                  <a:path h="1814226" w="3397006">
                    <a:moveTo>
                      <a:pt x="0" y="0"/>
                    </a:moveTo>
                    <a:lnTo>
                      <a:pt x="3397006" y="0"/>
                    </a:lnTo>
                    <a:lnTo>
                      <a:pt x="3397006" y="1814226"/>
                    </a:lnTo>
                    <a:lnTo>
                      <a:pt x="0" y="1814226"/>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0"/>
              <a:ext cx="20777200" cy="1047794"/>
              <a:chOff x="0" y="0"/>
              <a:chExt cx="3397006" cy="171311"/>
            </a:xfrm>
          </p:grpSpPr>
          <p:sp>
            <p:nvSpPr>
              <p:cNvPr name="Freeform 17" id="17"/>
              <p:cNvSpPr/>
              <p:nvPr/>
            </p:nvSpPr>
            <p:spPr>
              <a:xfrm flipH="false" flipV="false" rot="0">
                <a:off x="0" y="0"/>
                <a:ext cx="3397006" cy="171311"/>
              </a:xfrm>
              <a:custGeom>
                <a:avLst/>
                <a:gdLst/>
                <a:ahLst/>
                <a:cxnLst/>
                <a:rect r="r" b="b" t="t" l="l"/>
                <a:pathLst>
                  <a:path h="171311" w="3397006">
                    <a:moveTo>
                      <a:pt x="0" y="0"/>
                    </a:moveTo>
                    <a:lnTo>
                      <a:pt x="3397006" y="0"/>
                    </a:lnTo>
                    <a:lnTo>
                      <a:pt x="3397006" y="171311"/>
                    </a:lnTo>
                    <a:lnTo>
                      <a:pt x="0" y="171311"/>
                    </a:lnTo>
                    <a:close/>
                  </a:path>
                </a:pathLst>
              </a:custGeom>
              <a:solidFill>
                <a:srgbClr val="FEEF99"/>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601112" y="297214"/>
              <a:ext cx="453366" cy="453366"/>
            </a:xfrm>
            <a:custGeom>
              <a:avLst/>
              <a:gdLst/>
              <a:ahLst/>
              <a:cxnLst/>
              <a:rect r="r" b="b" t="t" l="l"/>
              <a:pathLst>
                <a:path h="453366" w="453366">
                  <a:moveTo>
                    <a:pt x="0" y="0"/>
                  </a:moveTo>
                  <a:lnTo>
                    <a:pt x="453367" y="0"/>
                  </a:lnTo>
                  <a:lnTo>
                    <a:pt x="453367" y="453366"/>
                  </a:lnTo>
                  <a:lnTo>
                    <a:pt x="0" y="453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16725295" y="5907291"/>
            <a:ext cx="903784" cy="903784"/>
          </a:xfrm>
          <a:custGeom>
            <a:avLst/>
            <a:gdLst/>
            <a:ahLst/>
            <a:cxnLst/>
            <a:rect r="r" b="b" t="t" l="l"/>
            <a:pathLst>
              <a:path h="903784" w="903784">
                <a:moveTo>
                  <a:pt x="0" y="0"/>
                </a:moveTo>
                <a:lnTo>
                  <a:pt x="903784" y="0"/>
                </a:lnTo>
                <a:lnTo>
                  <a:pt x="903784" y="903784"/>
                </a:lnTo>
                <a:lnTo>
                  <a:pt x="0" y="90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579094" y="7715250"/>
            <a:ext cx="899212" cy="899212"/>
          </a:xfrm>
          <a:custGeom>
            <a:avLst/>
            <a:gdLst/>
            <a:ahLst/>
            <a:cxnLst/>
            <a:rect r="r" b="b" t="t" l="l"/>
            <a:pathLst>
              <a:path h="899212" w="899212">
                <a:moveTo>
                  <a:pt x="0" y="0"/>
                </a:moveTo>
                <a:lnTo>
                  <a:pt x="899212" y="0"/>
                </a:lnTo>
                <a:lnTo>
                  <a:pt x="899212" y="899212"/>
                </a:lnTo>
                <a:lnTo>
                  <a:pt x="0" y="8992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2731895" y="1749037"/>
            <a:ext cx="12415364" cy="7509263"/>
          </a:xfrm>
          <a:custGeom>
            <a:avLst/>
            <a:gdLst/>
            <a:ahLst/>
            <a:cxnLst/>
            <a:rect r="r" b="b" t="t" l="l"/>
            <a:pathLst>
              <a:path h="7509263" w="12415364">
                <a:moveTo>
                  <a:pt x="0" y="0"/>
                </a:moveTo>
                <a:lnTo>
                  <a:pt x="12415364" y="0"/>
                </a:lnTo>
                <a:lnTo>
                  <a:pt x="12415364" y="7509263"/>
                </a:lnTo>
                <a:lnTo>
                  <a:pt x="0" y="7509263"/>
                </a:lnTo>
                <a:lnTo>
                  <a:pt x="0" y="0"/>
                </a:lnTo>
                <a:close/>
              </a:path>
            </a:pathLst>
          </a:custGeom>
          <a:blipFill>
            <a:blip r:embed="rId17"/>
            <a:stretch>
              <a:fillRect l="-9693" t="-15925" r="0" b="0"/>
            </a:stretch>
          </a:blipFill>
        </p:spPr>
      </p:sp>
      <p:sp>
        <p:nvSpPr>
          <p:cNvPr name="TextBox 23" id="23"/>
          <p:cNvSpPr txBox="true"/>
          <p:nvPr/>
        </p:nvSpPr>
        <p:spPr>
          <a:xfrm rot="0">
            <a:off x="6609159" y="942975"/>
            <a:ext cx="5069681" cy="664973"/>
          </a:xfrm>
          <a:prstGeom prst="rect">
            <a:avLst/>
          </a:prstGeom>
        </p:spPr>
        <p:txBody>
          <a:bodyPr anchor="t" rtlCol="false" tIns="0" lIns="0" bIns="0" rIns="0">
            <a:spAutoFit/>
          </a:bodyPr>
          <a:lstStyle/>
          <a:p>
            <a:pPr algn="ctr">
              <a:lnSpc>
                <a:spcPts val="5347"/>
              </a:lnSpc>
              <a:spcBef>
                <a:spcPct val="0"/>
              </a:spcBef>
            </a:pPr>
            <a:r>
              <a:rPr lang="en-US" sz="3819" u="sng">
                <a:solidFill>
                  <a:srgbClr val="000000"/>
                </a:solidFill>
                <a:latin typeface="Disket Mono Bold"/>
              </a:rPr>
              <a:t>USECASE DIAGRAM</a:t>
            </a:r>
          </a:p>
        </p:txBody>
      </p:sp>
      <p:sp>
        <p:nvSpPr>
          <p:cNvPr name="TextBox 24" id="24"/>
          <p:cNvSpPr txBox="true"/>
          <p:nvPr/>
        </p:nvSpPr>
        <p:spPr>
          <a:xfrm rot="0">
            <a:off x="1352550" y="9280943"/>
            <a:ext cx="15582900" cy="424307"/>
          </a:xfrm>
          <a:prstGeom prst="rect">
            <a:avLst/>
          </a:prstGeom>
        </p:spPr>
        <p:txBody>
          <a:bodyPr anchor="t" rtlCol="false" tIns="0" lIns="0" bIns="0" rIns="0">
            <a:spAutoFit/>
          </a:bodyPr>
          <a:lstStyle/>
          <a:p>
            <a:pPr algn="ctr">
              <a:lnSpc>
                <a:spcPts val="3388"/>
              </a:lnSpc>
              <a:spcBef>
                <a:spcPct val="0"/>
              </a:spcBef>
            </a:pPr>
            <a:r>
              <a:rPr lang="en-US" sz="2420">
                <a:solidFill>
                  <a:srgbClr val="000000"/>
                </a:solidFill>
                <a:latin typeface="Disket Mono"/>
              </a:rPr>
              <a:t>NỘI DUNG ĐOẠN VĂN BẢN CỦA BẠN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89133" y="0"/>
            <a:ext cx="12198867" cy="4090285"/>
            <a:chOff x="0" y="0"/>
            <a:chExt cx="18938240" cy="6350000"/>
          </a:xfrm>
        </p:grpSpPr>
        <p:sp>
          <p:nvSpPr>
            <p:cNvPr name="Freeform 3" id="3"/>
            <p:cNvSpPr/>
            <p:nvPr/>
          </p:nvSpPr>
          <p:spPr>
            <a:xfrm flipH="false" flipV="false" rot="0">
              <a:off x="27940" y="27940"/>
              <a:ext cx="18883630" cy="916940"/>
            </a:xfrm>
            <a:custGeom>
              <a:avLst/>
              <a:gdLst/>
              <a:ahLst/>
              <a:cxnLst/>
              <a:rect r="r" b="b" t="t" l="l"/>
              <a:pathLst>
                <a:path h="916940" w="1888363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name="Freeform 4" id="4"/>
            <p:cNvSpPr/>
            <p:nvPr/>
          </p:nvSpPr>
          <p:spPr>
            <a:xfrm flipH="false" flipV="false" rot="0">
              <a:off x="27940" y="944880"/>
              <a:ext cx="18883630" cy="5377180"/>
            </a:xfrm>
            <a:custGeom>
              <a:avLst/>
              <a:gdLst/>
              <a:ahLst/>
              <a:cxnLst/>
              <a:rect r="r" b="b" t="t" l="l"/>
              <a:pathLst>
                <a:path h="5377180" w="1888363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l="0" t="-213550" r="0" b="-213550"/>
              </a:stretch>
            </a:blipFill>
          </p:spPr>
        </p:sp>
        <p:sp>
          <p:nvSpPr>
            <p:cNvPr name="Freeform 5" id="5"/>
            <p:cNvSpPr/>
            <p:nvPr/>
          </p:nvSpPr>
          <p:spPr>
            <a:xfrm flipH="false" flipV="false" rot="0">
              <a:off x="317500" y="299720"/>
              <a:ext cx="1515110" cy="369570"/>
            </a:xfrm>
            <a:custGeom>
              <a:avLst/>
              <a:gdLst/>
              <a:ahLst/>
              <a:cxnLst/>
              <a:rect r="r" b="b" t="t" l="l"/>
              <a:pathLst>
                <a:path h="369570" w="151511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name="Freeform 6" id="6"/>
            <p:cNvSpPr/>
            <p:nvPr/>
          </p:nvSpPr>
          <p:spPr>
            <a:xfrm flipH="false" flipV="false" rot="0">
              <a:off x="0" y="0"/>
              <a:ext cx="18939509" cy="6350000"/>
            </a:xfrm>
            <a:custGeom>
              <a:avLst/>
              <a:gdLst/>
              <a:ahLst/>
              <a:cxnLst/>
              <a:rect r="r" b="b" t="t" l="l"/>
              <a:pathLst>
                <a:path h="6350000" w="18939509">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name="Freeform 7" id="7"/>
          <p:cNvSpPr/>
          <p:nvPr/>
        </p:nvSpPr>
        <p:spPr>
          <a:xfrm flipH="false" flipV="false" rot="0">
            <a:off x="-2355573" y="4029284"/>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1299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958893" y="3910268"/>
            <a:ext cx="6376732" cy="6376732"/>
          </a:xfrm>
          <a:custGeom>
            <a:avLst/>
            <a:gdLst/>
            <a:ahLst/>
            <a:cxnLst/>
            <a:rect r="r" b="b" t="t" l="l"/>
            <a:pathLst>
              <a:path h="6376732" w="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548802" y="-2945097"/>
            <a:ext cx="8687389" cy="6460259"/>
          </a:xfrm>
          <a:custGeom>
            <a:avLst/>
            <a:gdLst/>
            <a:ahLst/>
            <a:cxnLst/>
            <a:rect r="r" b="b" t="t" l="l"/>
            <a:pathLst>
              <a:path h="6460259" w="868738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39973" y="-354817"/>
            <a:ext cx="6376732" cy="6376732"/>
          </a:xfrm>
          <a:custGeom>
            <a:avLst/>
            <a:gdLst/>
            <a:ahLst/>
            <a:cxnLst/>
            <a:rect r="r" b="b" t="t" l="l"/>
            <a:pathLst>
              <a:path h="6376732" w="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352550" y="948907"/>
            <a:ext cx="15582900" cy="8389187"/>
            <a:chOff x="0" y="0"/>
            <a:chExt cx="20777200" cy="11185582"/>
          </a:xfrm>
        </p:grpSpPr>
        <p:grpSp>
          <p:nvGrpSpPr>
            <p:cNvPr name="Group 13" id="13"/>
            <p:cNvGrpSpPr/>
            <p:nvPr/>
          </p:nvGrpSpPr>
          <p:grpSpPr>
            <a:xfrm rot="0">
              <a:off x="0" y="89181"/>
              <a:ext cx="20777200" cy="11096402"/>
              <a:chOff x="0" y="0"/>
              <a:chExt cx="3397006" cy="1814226"/>
            </a:xfrm>
          </p:grpSpPr>
          <p:sp>
            <p:nvSpPr>
              <p:cNvPr name="Freeform 14" id="14"/>
              <p:cNvSpPr/>
              <p:nvPr/>
            </p:nvSpPr>
            <p:spPr>
              <a:xfrm flipH="false" flipV="false" rot="0">
                <a:off x="0" y="0"/>
                <a:ext cx="3397006" cy="1814226"/>
              </a:xfrm>
              <a:custGeom>
                <a:avLst/>
                <a:gdLst/>
                <a:ahLst/>
                <a:cxnLst/>
                <a:rect r="r" b="b" t="t" l="l"/>
                <a:pathLst>
                  <a:path h="1814226" w="3397006">
                    <a:moveTo>
                      <a:pt x="0" y="0"/>
                    </a:moveTo>
                    <a:lnTo>
                      <a:pt x="3397006" y="0"/>
                    </a:lnTo>
                    <a:lnTo>
                      <a:pt x="3397006" y="1814226"/>
                    </a:lnTo>
                    <a:lnTo>
                      <a:pt x="0" y="1814226"/>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0"/>
              <a:ext cx="20777200" cy="1047794"/>
              <a:chOff x="0" y="0"/>
              <a:chExt cx="3397006" cy="171311"/>
            </a:xfrm>
          </p:grpSpPr>
          <p:sp>
            <p:nvSpPr>
              <p:cNvPr name="Freeform 17" id="17"/>
              <p:cNvSpPr/>
              <p:nvPr/>
            </p:nvSpPr>
            <p:spPr>
              <a:xfrm flipH="false" flipV="false" rot="0">
                <a:off x="0" y="0"/>
                <a:ext cx="3397006" cy="171311"/>
              </a:xfrm>
              <a:custGeom>
                <a:avLst/>
                <a:gdLst/>
                <a:ahLst/>
                <a:cxnLst/>
                <a:rect r="r" b="b" t="t" l="l"/>
                <a:pathLst>
                  <a:path h="171311" w="3397006">
                    <a:moveTo>
                      <a:pt x="0" y="0"/>
                    </a:moveTo>
                    <a:lnTo>
                      <a:pt x="3397006" y="0"/>
                    </a:lnTo>
                    <a:lnTo>
                      <a:pt x="3397006" y="171311"/>
                    </a:lnTo>
                    <a:lnTo>
                      <a:pt x="0" y="171311"/>
                    </a:lnTo>
                    <a:close/>
                  </a:path>
                </a:pathLst>
              </a:custGeom>
              <a:solidFill>
                <a:srgbClr val="FEEF99"/>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601112" y="297214"/>
              <a:ext cx="453366" cy="453366"/>
            </a:xfrm>
            <a:custGeom>
              <a:avLst/>
              <a:gdLst/>
              <a:ahLst/>
              <a:cxnLst/>
              <a:rect r="r" b="b" t="t" l="l"/>
              <a:pathLst>
                <a:path h="453366" w="453366">
                  <a:moveTo>
                    <a:pt x="0" y="0"/>
                  </a:moveTo>
                  <a:lnTo>
                    <a:pt x="453367" y="0"/>
                  </a:lnTo>
                  <a:lnTo>
                    <a:pt x="453367" y="453366"/>
                  </a:lnTo>
                  <a:lnTo>
                    <a:pt x="0" y="453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16725295" y="5907291"/>
            <a:ext cx="903784" cy="903784"/>
          </a:xfrm>
          <a:custGeom>
            <a:avLst/>
            <a:gdLst/>
            <a:ahLst/>
            <a:cxnLst/>
            <a:rect r="r" b="b" t="t" l="l"/>
            <a:pathLst>
              <a:path h="903784" w="903784">
                <a:moveTo>
                  <a:pt x="0" y="0"/>
                </a:moveTo>
                <a:lnTo>
                  <a:pt x="903784" y="0"/>
                </a:lnTo>
                <a:lnTo>
                  <a:pt x="903784" y="903784"/>
                </a:lnTo>
                <a:lnTo>
                  <a:pt x="0" y="90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579094" y="7715250"/>
            <a:ext cx="899212" cy="899212"/>
          </a:xfrm>
          <a:custGeom>
            <a:avLst/>
            <a:gdLst/>
            <a:ahLst/>
            <a:cxnLst/>
            <a:rect r="r" b="b" t="t" l="l"/>
            <a:pathLst>
              <a:path h="899212" w="899212">
                <a:moveTo>
                  <a:pt x="0" y="0"/>
                </a:moveTo>
                <a:lnTo>
                  <a:pt x="899212" y="0"/>
                </a:lnTo>
                <a:lnTo>
                  <a:pt x="899212" y="899212"/>
                </a:lnTo>
                <a:lnTo>
                  <a:pt x="0" y="8992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3740282" y="1836202"/>
            <a:ext cx="11218977" cy="7273637"/>
          </a:xfrm>
          <a:custGeom>
            <a:avLst/>
            <a:gdLst/>
            <a:ahLst/>
            <a:cxnLst/>
            <a:rect r="r" b="b" t="t" l="l"/>
            <a:pathLst>
              <a:path h="7273637" w="11218977">
                <a:moveTo>
                  <a:pt x="0" y="0"/>
                </a:moveTo>
                <a:lnTo>
                  <a:pt x="11218977" y="0"/>
                </a:lnTo>
                <a:lnTo>
                  <a:pt x="11218977" y="7273637"/>
                </a:lnTo>
                <a:lnTo>
                  <a:pt x="0" y="7273637"/>
                </a:lnTo>
                <a:lnTo>
                  <a:pt x="0" y="0"/>
                </a:lnTo>
                <a:close/>
              </a:path>
            </a:pathLst>
          </a:custGeom>
          <a:blipFill>
            <a:blip r:embed="rId17"/>
            <a:stretch>
              <a:fillRect l="0" t="0" r="0" b="0"/>
            </a:stretch>
          </a:blipFill>
        </p:spPr>
      </p:sp>
      <p:sp>
        <p:nvSpPr>
          <p:cNvPr name="TextBox 23" id="23"/>
          <p:cNvSpPr txBox="true"/>
          <p:nvPr/>
        </p:nvSpPr>
        <p:spPr>
          <a:xfrm rot="0">
            <a:off x="5595283" y="942975"/>
            <a:ext cx="7097435" cy="664973"/>
          </a:xfrm>
          <a:prstGeom prst="rect">
            <a:avLst/>
          </a:prstGeom>
        </p:spPr>
        <p:txBody>
          <a:bodyPr anchor="t" rtlCol="false" tIns="0" lIns="0" bIns="0" rIns="0">
            <a:spAutoFit/>
          </a:bodyPr>
          <a:lstStyle/>
          <a:p>
            <a:pPr algn="ctr">
              <a:lnSpc>
                <a:spcPts val="5347"/>
              </a:lnSpc>
              <a:spcBef>
                <a:spcPct val="0"/>
              </a:spcBef>
            </a:pPr>
            <a:r>
              <a:rPr lang="en-US" sz="3819" u="sng">
                <a:solidFill>
                  <a:srgbClr val="000000"/>
                </a:solidFill>
                <a:latin typeface="Disket Mono Bold"/>
              </a:rPr>
              <a:t>GENERAL CLASS DIAGRAM</a:t>
            </a:r>
          </a:p>
        </p:txBody>
      </p:sp>
      <p:sp>
        <p:nvSpPr>
          <p:cNvPr name="TextBox 24" id="24"/>
          <p:cNvSpPr txBox="true"/>
          <p:nvPr/>
        </p:nvSpPr>
        <p:spPr>
          <a:xfrm rot="0">
            <a:off x="1352550" y="9280943"/>
            <a:ext cx="15582900" cy="424307"/>
          </a:xfrm>
          <a:prstGeom prst="rect">
            <a:avLst/>
          </a:prstGeom>
        </p:spPr>
        <p:txBody>
          <a:bodyPr anchor="t" rtlCol="false" tIns="0" lIns="0" bIns="0" rIns="0">
            <a:spAutoFit/>
          </a:bodyPr>
          <a:lstStyle/>
          <a:p>
            <a:pPr algn="ctr">
              <a:lnSpc>
                <a:spcPts val="3388"/>
              </a:lnSpc>
              <a:spcBef>
                <a:spcPct val="0"/>
              </a:spcBef>
            </a:pPr>
            <a:r>
              <a:rPr lang="en-US" sz="2420">
                <a:solidFill>
                  <a:srgbClr val="000000"/>
                </a:solidFill>
                <a:latin typeface="Disket Mono"/>
              </a:rPr>
              <a:t>NỘI DUNG ĐOẠN VĂN BẢN CỦA BẠN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89133" y="0"/>
            <a:ext cx="12198867" cy="4090285"/>
            <a:chOff x="0" y="0"/>
            <a:chExt cx="18938240" cy="6350000"/>
          </a:xfrm>
        </p:grpSpPr>
        <p:sp>
          <p:nvSpPr>
            <p:cNvPr name="Freeform 3" id="3"/>
            <p:cNvSpPr/>
            <p:nvPr/>
          </p:nvSpPr>
          <p:spPr>
            <a:xfrm flipH="false" flipV="false" rot="0">
              <a:off x="27940" y="27940"/>
              <a:ext cx="18883630" cy="916940"/>
            </a:xfrm>
            <a:custGeom>
              <a:avLst/>
              <a:gdLst/>
              <a:ahLst/>
              <a:cxnLst/>
              <a:rect r="r" b="b" t="t" l="l"/>
              <a:pathLst>
                <a:path h="916940" w="1888363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name="Freeform 4" id="4"/>
            <p:cNvSpPr/>
            <p:nvPr/>
          </p:nvSpPr>
          <p:spPr>
            <a:xfrm flipH="false" flipV="false" rot="0">
              <a:off x="27940" y="944880"/>
              <a:ext cx="18883630" cy="5377180"/>
            </a:xfrm>
            <a:custGeom>
              <a:avLst/>
              <a:gdLst/>
              <a:ahLst/>
              <a:cxnLst/>
              <a:rect r="r" b="b" t="t" l="l"/>
              <a:pathLst>
                <a:path h="5377180" w="1888363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l="0" t="-213550" r="0" b="-213550"/>
              </a:stretch>
            </a:blipFill>
          </p:spPr>
        </p:sp>
        <p:sp>
          <p:nvSpPr>
            <p:cNvPr name="Freeform 5" id="5"/>
            <p:cNvSpPr/>
            <p:nvPr/>
          </p:nvSpPr>
          <p:spPr>
            <a:xfrm flipH="false" flipV="false" rot="0">
              <a:off x="317500" y="299720"/>
              <a:ext cx="1515110" cy="369570"/>
            </a:xfrm>
            <a:custGeom>
              <a:avLst/>
              <a:gdLst/>
              <a:ahLst/>
              <a:cxnLst/>
              <a:rect r="r" b="b" t="t" l="l"/>
              <a:pathLst>
                <a:path h="369570" w="151511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name="Freeform 6" id="6"/>
            <p:cNvSpPr/>
            <p:nvPr/>
          </p:nvSpPr>
          <p:spPr>
            <a:xfrm flipH="false" flipV="false" rot="0">
              <a:off x="0" y="0"/>
              <a:ext cx="18939509" cy="6350000"/>
            </a:xfrm>
            <a:custGeom>
              <a:avLst/>
              <a:gdLst/>
              <a:ahLst/>
              <a:cxnLst/>
              <a:rect r="r" b="b" t="t" l="l"/>
              <a:pathLst>
                <a:path h="6350000" w="18939509">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name="Freeform 7" id="7"/>
          <p:cNvSpPr/>
          <p:nvPr/>
        </p:nvSpPr>
        <p:spPr>
          <a:xfrm flipH="false" flipV="false" rot="0">
            <a:off x="-2355573" y="4029284"/>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1299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958893" y="3910268"/>
            <a:ext cx="6376732" cy="6376732"/>
          </a:xfrm>
          <a:custGeom>
            <a:avLst/>
            <a:gdLst/>
            <a:ahLst/>
            <a:cxnLst/>
            <a:rect r="r" b="b" t="t" l="l"/>
            <a:pathLst>
              <a:path h="6376732" w="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548802" y="-2945097"/>
            <a:ext cx="8687389" cy="6460259"/>
          </a:xfrm>
          <a:custGeom>
            <a:avLst/>
            <a:gdLst/>
            <a:ahLst/>
            <a:cxnLst/>
            <a:rect r="r" b="b" t="t" l="l"/>
            <a:pathLst>
              <a:path h="6460259" w="868738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39973" y="-354817"/>
            <a:ext cx="6376732" cy="6376732"/>
          </a:xfrm>
          <a:custGeom>
            <a:avLst/>
            <a:gdLst/>
            <a:ahLst/>
            <a:cxnLst/>
            <a:rect r="r" b="b" t="t" l="l"/>
            <a:pathLst>
              <a:path h="6376732" w="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352550" y="948907"/>
            <a:ext cx="15582900" cy="8389187"/>
            <a:chOff x="0" y="0"/>
            <a:chExt cx="20777200" cy="11185582"/>
          </a:xfrm>
        </p:grpSpPr>
        <p:grpSp>
          <p:nvGrpSpPr>
            <p:cNvPr name="Group 13" id="13"/>
            <p:cNvGrpSpPr/>
            <p:nvPr/>
          </p:nvGrpSpPr>
          <p:grpSpPr>
            <a:xfrm rot="0">
              <a:off x="0" y="89181"/>
              <a:ext cx="20777200" cy="11096402"/>
              <a:chOff x="0" y="0"/>
              <a:chExt cx="3397006" cy="1814226"/>
            </a:xfrm>
          </p:grpSpPr>
          <p:sp>
            <p:nvSpPr>
              <p:cNvPr name="Freeform 14" id="14"/>
              <p:cNvSpPr/>
              <p:nvPr/>
            </p:nvSpPr>
            <p:spPr>
              <a:xfrm flipH="false" flipV="false" rot="0">
                <a:off x="0" y="0"/>
                <a:ext cx="3397006" cy="1814226"/>
              </a:xfrm>
              <a:custGeom>
                <a:avLst/>
                <a:gdLst/>
                <a:ahLst/>
                <a:cxnLst/>
                <a:rect r="r" b="b" t="t" l="l"/>
                <a:pathLst>
                  <a:path h="1814226" w="3397006">
                    <a:moveTo>
                      <a:pt x="0" y="0"/>
                    </a:moveTo>
                    <a:lnTo>
                      <a:pt x="3397006" y="0"/>
                    </a:lnTo>
                    <a:lnTo>
                      <a:pt x="3397006" y="1814226"/>
                    </a:lnTo>
                    <a:lnTo>
                      <a:pt x="0" y="1814226"/>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0"/>
              <a:ext cx="20777200" cy="1047794"/>
              <a:chOff x="0" y="0"/>
              <a:chExt cx="3397006" cy="171311"/>
            </a:xfrm>
          </p:grpSpPr>
          <p:sp>
            <p:nvSpPr>
              <p:cNvPr name="Freeform 17" id="17"/>
              <p:cNvSpPr/>
              <p:nvPr/>
            </p:nvSpPr>
            <p:spPr>
              <a:xfrm flipH="false" flipV="false" rot="0">
                <a:off x="0" y="0"/>
                <a:ext cx="3397006" cy="171311"/>
              </a:xfrm>
              <a:custGeom>
                <a:avLst/>
                <a:gdLst/>
                <a:ahLst/>
                <a:cxnLst/>
                <a:rect r="r" b="b" t="t" l="l"/>
                <a:pathLst>
                  <a:path h="171311" w="3397006">
                    <a:moveTo>
                      <a:pt x="0" y="0"/>
                    </a:moveTo>
                    <a:lnTo>
                      <a:pt x="3397006" y="0"/>
                    </a:lnTo>
                    <a:lnTo>
                      <a:pt x="3397006" y="171311"/>
                    </a:lnTo>
                    <a:lnTo>
                      <a:pt x="0" y="171311"/>
                    </a:lnTo>
                    <a:close/>
                  </a:path>
                </a:pathLst>
              </a:custGeom>
              <a:solidFill>
                <a:srgbClr val="FEEF99"/>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601112" y="297214"/>
              <a:ext cx="453366" cy="453366"/>
            </a:xfrm>
            <a:custGeom>
              <a:avLst/>
              <a:gdLst/>
              <a:ahLst/>
              <a:cxnLst/>
              <a:rect r="r" b="b" t="t" l="l"/>
              <a:pathLst>
                <a:path h="453366" w="453366">
                  <a:moveTo>
                    <a:pt x="0" y="0"/>
                  </a:moveTo>
                  <a:lnTo>
                    <a:pt x="453367" y="0"/>
                  </a:lnTo>
                  <a:lnTo>
                    <a:pt x="453367" y="453366"/>
                  </a:lnTo>
                  <a:lnTo>
                    <a:pt x="0" y="453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16725295" y="5907291"/>
            <a:ext cx="903784" cy="903784"/>
          </a:xfrm>
          <a:custGeom>
            <a:avLst/>
            <a:gdLst/>
            <a:ahLst/>
            <a:cxnLst/>
            <a:rect r="r" b="b" t="t" l="l"/>
            <a:pathLst>
              <a:path h="903784" w="903784">
                <a:moveTo>
                  <a:pt x="0" y="0"/>
                </a:moveTo>
                <a:lnTo>
                  <a:pt x="903784" y="0"/>
                </a:lnTo>
                <a:lnTo>
                  <a:pt x="903784" y="903784"/>
                </a:lnTo>
                <a:lnTo>
                  <a:pt x="0" y="90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579094" y="7715250"/>
            <a:ext cx="899212" cy="899212"/>
          </a:xfrm>
          <a:custGeom>
            <a:avLst/>
            <a:gdLst/>
            <a:ahLst/>
            <a:cxnLst/>
            <a:rect r="r" b="b" t="t" l="l"/>
            <a:pathLst>
              <a:path h="899212" w="899212">
                <a:moveTo>
                  <a:pt x="0" y="0"/>
                </a:moveTo>
                <a:lnTo>
                  <a:pt x="899212" y="0"/>
                </a:lnTo>
                <a:lnTo>
                  <a:pt x="899212" y="899212"/>
                </a:lnTo>
                <a:lnTo>
                  <a:pt x="0" y="8992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2663345" y="2272358"/>
            <a:ext cx="13372851" cy="6401325"/>
          </a:xfrm>
          <a:custGeom>
            <a:avLst/>
            <a:gdLst/>
            <a:ahLst/>
            <a:cxnLst/>
            <a:rect r="r" b="b" t="t" l="l"/>
            <a:pathLst>
              <a:path h="6401325" w="13372851">
                <a:moveTo>
                  <a:pt x="0" y="0"/>
                </a:moveTo>
                <a:lnTo>
                  <a:pt x="13372851" y="0"/>
                </a:lnTo>
                <a:lnTo>
                  <a:pt x="13372851" y="6401325"/>
                </a:lnTo>
                <a:lnTo>
                  <a:pt x="0" y="6401325"/>
                </a:lnTo>
                <a:lnTo>
                  <a:pt x="0" y="0"/>
                </a:lnTo>
                <a:close/>
              </a:path>
            </a:pathLst>
          </a:custGeom>
          <a:blipFill>
            <a:blip r:embed="rId17"/>
            <a:stretch>
              <a:fillRect l="0" t="0" r="0" b="0"/>
            </a:stretch>
          </a:blipFill>
        </p:spPr>
      </p:sp>
      <p:sp>
        <p:nvSpPr>
          <p:cNvPr name="TextBox 23" id="23"/>
          <p:cNvSpPr txBox="true"/>
          <p:nvPr/>
        </p:nvSpPr>
        <p:spPr>
          <a:xfrm rot="0">
            <a:off x="5093989" y="942975"/>
            <a:ext cx="8100023" cy="664973"/>
          </a:xfrm>
          <a:prstGeom prst="rect">
            <a:avLst/>
          </a:prstGeom>
        </p:spPr>
        <p:txBody>
          <a:bodyPr anchor="t" rtlCol="false" tIns="0" lIns="0" bIns="0" rIns="0">
            <a:spAutoFit/>
          </a:bodyPr>
          <a:lstStyle/>
          <a:p>
            <a:pPr algn="ctr">
              <a:lnSpc>
                <a:spcPts val="5347"/>
              </a:lnSpc>
              <a:spcBef>
                <a:spcPct val="0"/>
              </a:spcBef>
            </a:pPr>
            <a:r>
              <a:rPr lang="en-US" sz="3819" u="sng">
                <a:solidFill>
                  <a:srgbClr val="000000"/>
                </a:solidFill>
                <a:latin typeface="Disket Mono Bold"/>
              </a:rPr>
              <a:t>DETAIL CLASS DIAGRAM</a:t>
            </a:r>
          </a:p>
        </p:txBody>
      </p:sp>
      <p:sp>
        <p:nvSpPr>
          <p:cNvPr name="TextBox 24" id="24"/>
          <p:cNvSpPr txBox="true"/>
          <p:nvPr/>
        </p:nvSpPr>
        <p:spPr>
          <a:xfrm rot="0">
            <a:off x="1352550" y="9280943"/>
            <a:ext cx="15582900" cy="424307"/>
          </a:xfrm>
          <a:prstGeom prst="rect">
            <a:avLst/>
          </a:prstGeom>
        </p:spPr>
        <p:txBody>
          <a:bodyPr anchor="t" rtlCol="false" tIns="0" lIns="0" bIns="0" rIns="0">
            <a:spAutoFit/>
          </a:bodyPr>
          <a:lstStyle/>
          <a:p>
            <a:pPr algn="ctr">
              <a:lnSpc>
                <a:spcPts val="3388"/>
              </a:lnSpc>
              <a:spcBef>
                <a:spcPct val="0"/>
              </a:spcBef>
            </a:pPr>
            <a:r>
              <a:rPr lang="en-US" sz="2420">
                <a:solidFill>
                  <a:srgbClr val="000000"/>
                </a:solidFill>
                <a:latin typeface="Disket Mono"/>
              </a:rPr>
              <a:t>NỘI DUNG ĐOẠN VĂN BẢN CỦA BẠN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89133" y="0"/>
            <a:ext cx="12198867" cy="4090285"/>
            <a:chOff x="0" y="0"/>
            <a:chExt cx="18938240" cy="6350000"/>
          </a:xfrm>
        </p:grpSpPr>
        <p:sp>
          <p:nvSpPr>
            <p:cNvPr name="Freeform 3" id="3"/>
            <p:cNvSpPr/>
            <p:nvPr/>
          </p:nvSpPr>
          <p:spPr>
            <a:xfrm flipH="false" flipV="false" rot="0">
              <a:off x="27940" y="27940"/>
              <a:ext cx="18883630" cy="916940"/>
            </a:xfrm>
            <a:custGeom>
              <a:avLst/>
              <a:gdLst/>
              <a:ahLst/>
              <a:cxnLst/>
              <a:rect r="r" b="b" t="t" l="l"/>
              <a:pathLst>
                <a:path h="916940" w="1888363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name="Freeform 4" id="4"/>
            <p:cNvSpPr/>
            <p:nvPr/>
          </p:nvSpPr>
          <p:spPr>
            <a:xfrm flipH="false" flipV="false" rot="0">
              <a:off x="27940" y="944880"/>
              <a:ext cx="18883630" cy="5377180"/>
            </a:xfrm>
            <a:custGeom>
              <a:avLst/>
              <a:gdLst/>
              <a:ahLst/>
              <a:cxnLst/>
              <a:rect r="r" b="b" t="t" l="l"/>
              <a:pathLst>
                <a:path h="5377180" w="1888363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l="0" t="-213550" r="0" b="-213550"/>
              </a:stretch>
            </a:blipFill>
          </p:spPr>
        </p:sp>
        <p:sp>
          <p:nvSpPr>
            <p:cNvPr name="Freeform 5" id="5"/>
            <p:cNvSpPr/>
            <p:nvPr/>
          </p:nvSpPr>
          <p:spPr>
            <a:xfrm flipH="false" flipV="false" rot="0">
              <a:off x="317500" y="299720"/>
              <a:ext cx="1515110" cy="369570"/>
            </a:xfrm>
            <a:custGeom>
              <a:avLst/>
              <a:gdLst/>
              <a:ahLst/>
              <a:cxnLst/>
              <a:rect r="r" b="b" t="t" l="l"/>
              <a:pathLst>
                <a:path h="369570" w="151511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name="Freeform 6" id="6"/>
            <p:cNvSpPr/>
            <p:nvPr/>
          </p:nvSpPr>
          <p:spPr>
            <a:xfrm flipH="false" flipV="false" rot="0">
              <a:off x="0" y="0"/>
              <a:ext cx="18939509" cy="6350000"/>
            </a:xfrm>
            <a:custGeom>
              <a:avLst/>
              <a:gdLst/>
              <a:ahLst/>
              <a:cxnLst/>
              <a:rect r="r" b="b" t="t" l="l"/>
              <a:pathLst>
                <a:path h="6350000" w="18939509">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name="Freeform 7" id="7"/>
          <p:cNvSpPr/>
          <p:nvPr/>
        </p:nvSpPr>
        <p:spPr>
          <a:xfrm flipH="false" flipV="false" rot="0">
            <a:off x="-2355573" y="4029284"/>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1299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958893" y="3910268"/>
            <a:ext cx="6376732" cy="6376732"/>
          </a:xfrm>
          <a:custGeom>
            <a:avLst/>
            <a:gdLst/>
            <a:ahLst/>
            <a:cxnLst/>
            <a:rect r="r" b="b" t="t" l="l"/>
            <a:pathLst>
              <a:path h="6376732" w="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548802" y="-2945097"/>
            <a:ext cx="8687389" cy="6460259"/>
          </a:xfrm>
          <a:custGeom>
            <a:avLst/>
            <a:gdLst/>
            <a:ahLst/>
            <a:cxnLst/>
            <a:rect r="r" b="b" t="t" l="l"/>
            <a:pathLst>
              <a:path h="6460259" w="868738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39973" y="-354817"/>
            <a:ext cx="6376732" cy="6376732"/>
          </a:xfrm>
          <a:custGeom>
            <a:avLst/>
            <a:gdLst/>
            <a:ahLst/>
            <a:cxnLst/>
            <a:rect r="r" b="b" t="t" l="l"/>
            <a:pathLst>
              <a:path h="6376732" w="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352550" y="948907"/>
            <a:ext cx="15582900" cy="8389187"/>
            <a:chOff x="0" y="0"/>
            <a:chExt cx="20777200" cy="11185582"/>
          </a:xfrm>
        </p:grpSpPr>
        <p:grpSp>
          <p:nvGrpSpPr>
            <p:cNvPr name="Group 13" id="13"/>
            <p:cNvGrpSpPr/>
            <p:nvPr/>
          </p:nvGrpSpPr>
          <p:grpSpPr>
            <a:xfrm rot="0">
              <a:off x="0" y="89181"/>
              <a:ext cx="20777200" cy="11096402"/>
              <a:chOff x="0" y="0"/>
              <a:chExt cx="3397006" cy="1814226"/>
            </a:xfrm>
          </p:grpSpPr>
          <p:sp>
            <p:nvSpPr>
              <p:cNvPr name="Freeform 14" id="14"/>
              <p:cNvSpPr/>
              <p:nvPr/>
            </p:nvSpPr>
            <p:spPr>
              <a:xfrm flipH="false" flipV="false" rot="0">
                <a:off x="0" y="0"/>
                <a:ext cx="3397006" cy="1814226"/>
              </a:xfrm>
              <a:custGeom>
                <a:avLst/>
                <a:gdLst/>
                <a:ahLst/>
                <a:cxnLst/>
                <a:rect r="r" b="b" t="t" l="l"/>
                <a:pathLst>
                  <a:path h="1814226" w="3397006">
                    <a:moveTo>
                      <a:pt x="0" y="0"/>
                    </a:moveTo>
                    <a:lnTo>
                      <a:pt x="3397006" y="0"/>
                    </a:lnTo>
                    <a:lnTo>
                      <a:pt x="3397006" y="1814226"/>
                    </a:lnTo>
                    <a:lnTo>
                      <a:pt x="0" y="1814226"/>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0"/>
              <a:ext cx="20777200" cy="1047794"/>
              <a:chOff x="0" y="0"/>
              <a:chExt cx="3397006" cy="171311"/>
            </a:xfrm>
          </p:grpSpPr>
          <p:sp>
            <p:nvSpPr>
              <p:cNvPr name="Freeform 17" id="17"/>
              <p:cNvSpPr/>
              <p:nvPr/>
            </p:nvSpPr>
            <p:spPr>
              <a:xfrm flipH="false" flipV="false" rot="0">
                <a:off x="0" y="0"/>
                <a:ext cx="3397006" cy="171311"/>
              </a:xfrm>
              <a:custGeom>
                <a:avLst/>
                <a:gdLst/>
                <a:ahLst/>
                <a:cxnLst/>
                <a:rect r="r" b="b" t="t" l="l"/>
                <a:pathLst>
                  <a:path h="171311" w="3397006">
                    <a:moveTo>
                      <a:pt x="0" y="0"/>
                    </a:moveTo>
                    <a:lnTo>
                      <a:pt x="3397006" y="0"/>
                    </a:lnTo>
                    <a:lnTo>
                      <a:pt x="3397006" y="171311"/>
                    </a:lnTo>
                    <a:lnTo>
                      <a:pt x="0" y="171311"/>
                    </a:lnTo>
                    <a:close/>
                  </a:path>
                </a:pathLst>
              </a:custGeom>
              <a:solidFill>
                <a:srgbClr val="FEEF99"/>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601112" y="297214"/>
              <a:ext cx="453366" cy="453366"/>
            </a:xfrm>
            <a:custGeom>
              <a:avLst/>
              <a:gdLst/>
              <a:ahLst/>
              <a:cxnLst/>
              <a:rect r="r" b="b" t="t" l="l"/>
              <a:pathLst>
                <a:path h="453366" w="453366">
                  <a:moveTo>
                    <a:pt x="0" y="0"/>
                  </a:moveTo>
                  <a:lnTo>
                    <a:pt x="453367" y="0"/>
                  </a:lnTo>
                  <a:lnTo>
                    <a:pt x="453367" y="453366"/>
                  </a:lnTo>
                  <a:lnTo>
                    <a:pt x="0" y="453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16725295" y="5907291"/>
            <a:ext cx="903784" cy="903784"/>
          </a:xfrm>
          <a:custGeom>
            <a:avLst/>
            <a:gdLst/>
            <a:ahLst/>
            <a:cxnLst/>
            <a:rect r="r" b="b" t="t" l="l"/>
            <a:pathLst>
              <a:path h="903784" w="903784">
                <a:moveTo>
                  <a:pt x="0" y="0"/>
                </a:moveTo>
                <a:lnTo>
                  <a:pt x="903784" y="0"/>
                </a:lnTo>
                <a:lnTo>
                  <a:pt x="903784" y="903784"/>
                </a:lnTo>
                <a:lnTo>
                  <a:pt x="0" y="90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579094" y="7715250"/>
            <a:ext cx="899212" cy="899212"/>
          </a:xfrm>
          <a:custGeom>
            <a:avLst/>
            <a:gdLst/>
            <a:ahLst/>
            <a:cxnLst/>
            <a:rect r="r" b="b" t="t" l="l"/>
            <a:pathLst>
              <a:path h="899212" w="899212">
                <a:moveTo>
                  <a:pt x="0" y="0"/>
                </a:moveTo>
                <a:lnTo>
                  <a:pt x="899212" y="0"/>
                </a:lnTo>
                <a:lnTo>
                  <a:pt x="899212" y="899212"/>
                </a:lnTo>
                <a:lnTo>
                  <a:pt x="0" y="8992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2851250" y="1932265"/>
            <a:ext cx="12585501" cy="7326035"/>
          </a:xfrm>
          <a:custGeom>
            <a:avLst/>
            <a:gdLst/>
            <a:ahLst/>
            <a:cxnLst/>
            <a:rect r="r" b="b" t="t" l="l"/>
            <a:pathLst>
              <a:path h="7326035" w="12585501">
                <a:moveTo>
                  <a:pt x="0" y="0"/>
                </a:moveTo>
                <a:lnTo>
                  <a:pt x="12585500" y="0"/>
                </a:lnTo>
                <a:lnTo>
                  <a:pt x="12585500" y="7326035"/>
                </a:lnTo>
                <a:lnTo>
                  <a:pt x="0" y="7326035"/>
                </a:lnTo>
                <a:lnTo>
                  <a:pt x="0" y="0"/>
                </a:lnTo>
                <a:close/>
              </a:path>
            </a:pathLst>
          </a:custGeom>
          <a:blipFill>
            <a:blip r:embed="rId17"/>
            <a:stretch>
              <a:fillRect l="0" t="0" r="0" b="0"/>
            </a:stretch>
          </a:blipFill>
        </p:spPr>
      </p:sp>
      <p:sp>
        <p:nvSpPr>
          <p:cNvPr name="TextBox 23" id="23"/>
          <p:cNvSpPr txBox="true"/>
          <p:nvPr/>
        </p:nvSpPr>
        <p:spPr>
          <a:xfrm rot="0">
            <a:off x="5093989" y="942975"/>
            <a:ext cx="8100023" cy="664973"/>
          </a:xfrm>
          <a:prstGeom prst="rect">
            <a:avLst/>
          </a:prstGeom>
        </p:spPr>
        <p:txBody>
          <a:bodyPr anchor="t" rtlCol="false" tIns="0" lIns="0" bIns="0" rIns="0">
            <a:spAutoFit/>
          </a:bodyPr>
          <a:lstStyle/>
          <a:p>
            <a:pPr algn="ctr">
              <a:lnSpc>
                <a:spcPts val="5347"/>
              </a:lnSpc>
              <a:spcBef>
                <a:spcPct val="0"/>
              </a:spcBef>
            </a:pPr>
            <a:r>
              <a:rPr lang="en-US" sz="3819" u="sng">
                <a:solidFill>
                  <a:srgbClr val="000000"/>
                </a:solidFill>
                <a:latin typeface="Disket Mono Bold"/>
              </a:rPr>
              <a:t>DETAIL CLASS DIAGRAM</a:t>
            </a:r>
          </a:p>
        </p:txBody>
      </p:sp>
      <p:sp>
        <p:nvSpPr>
          <p:cNvPr name="TextBox 24" id="24"/>
          <p:cNvSpPr txBox="true"/>
          <p:nvPr/>
        </p:nvSpPr>
        <p:spPr>
          <a:xfrm rot="0">
            <a:off x="1352550" y="9280943"/>
            <a:ext cx="15582900" cy="424307"/>
          </a:xfrm>
          <a:prstGeom prst="rect">
            <a:avLst/>
          </a:prstGeom>
        </p:spPr>
        <p:txBody>
          <a:bodyPr anchor="t" rtlCol="false" tIns="0" lIns="0" bIns="0" rIns="0">
            <a:spAutoFit/>
          </a:bodyPr>
          <a:lstStyle/>
          <a:p>
            <a:pPr algn="ctr">
              <a:lnSpc>
                <a:spcPts val="3388"/>
              </a:lnSpc>
              <a:spcBef>
                <a:spcPct val="0"/>
              </a:spcBef>
            </a:pPr>
            <a:r>
              <a:rPr lang="en-US" sz="2420">
                <a:solidFill>
                  <a:srgbClr val="000000"/>
                </a:solidFill>
                <a:latin typeface="Disket Mono"/>
              </a:rPr>
              <a:t>NỘI DUNG ĐOẠN VĂN BẢN CỦA BẠN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89133" y="0"/>
            <a:ext cx="12198867" cy="4090285"/>
            <a:chOff x="0" y="0"/>
            <a:chExt cx="18938240" cy="6350000"/>
          </a:xfrm>
        </p:grpSpPr>
        <p:sp>
          <p:nvSpPr>
            <p:cNvPr name="Freeform 3" id="3"/>
            <p:cNvSpPr/>
            <p:nvPr/>
          </p:nvSpPr>
          <p:spPr>
            <a:xfrm flipH="false" flipV="false" rot="0">
              <a:off x="27940" y="27940"/>
              <a:ext cx="18883630" cy="916940"/>
            </a:xfrm>
            <a:custGeom>
              <a:avLst/>
              <a:gdLst/>
              <a:ahLst/>
              <a:cxnLst/>
              <a:rect r="r" b="b" t="t" l="l"/>
              <a:pathLst>
                <a:path h="916940" w="1888363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name="Freeform 4" id="4"/>
            <p:cNvSpPr/>
            <p:nvPr/>
          </p:nvSpPr>
          <p:spPr>
            <a:xfrm flipH="false" flipV="false" rot="0">
              <a:off x="27940" y="944880"/>
              <a:ext cx="18883630" cy="5377180"/>
            </a:xfrm>
            <a:custGeom>
              <a:avLst/>
              <a:gdLst/>
              <a:ahLst/>
              <a:cxnLst/>
              <a:rect r="r" b="b" t="t" l="l"/>
              <a:pathLst>
                <a:path h="5377180" w="1888363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l="0" t="-213550" r="0" b="-213550"/>
              </a:stretch>
            </a:blipFill>
          </p:spPr>
        </p:sp>
        <p:sp>
          <p:nvSpPr>
            <p:cNvPr name="Freeform 5" id="5"/>
            <p:cNvSpPr/>
            <p:nvPr/>
          </p:nvSpPr>
          <p:spPr>
            <a:xfrm flipH="false" flipV="false" rot="0">
              <a:off x="317500" y="299720"/>
              <a:ext cx="1515110" cy="369570"/>
            </a:xfrm>
            <a:custGeom>
              <a:avLst/>
              <a:gdLst/>
              <a:ahLst/>
              <a:cxnLst/>
              <a:rect r="r" b="b" t="t" l="l"/>
              <a:pathLst>
                <a:path h="369570" w="151511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name="Freeform 6" id="6"/>
            <p:cNvSpPr/>
            <p:nvPr/>
          </p:nvSpPr>
          <p:spPr>
            <a:xfrm flipH="false" flipV="false" rot="0">
              <a:off x="0" y="0"/>
              <a:ext cx="18939509" cy="6350000"/>
            </a:xfrm>
            <a:custGeom>
              <a:avLst/>
              <a:gdLst/>
              <a:ahLst/>
              <a:cxnLst/>
              <a:rect r="r" b="b" t="t" l="l"/>
              <a:pathLst>
                <a:path h="6350000" w="18939509">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name="Freeform 7" id="7"/>
          <p:cNvSpPr/>
          <p:nvPr/>
        </p:nvSpPr>
        <p:spPr>
          <a:xfrm flipH="false" flipV="false" rot="0">
            <a:off x="-2355573" y="4029284"/>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1299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958893" y="3910268"/>
            <a:ext cx="6376732" cy="6376732"/>
          </a:xfrm>
          <a:custGeom>
            <a:avLst/>
            <a:gdLst/>
            <a:ahLst/>
            <a:cxnLst/>
            <a:rect r="r" b="b" t="t" l="l"/>
            <a:pathLst>
              <a:path h="6376732" w="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548802" y="-2945097"/>
            <a:ext cx="8687389" cy="6460259"/>
          </a:xfrm>
          <a:custGeom>
            <a:avLst/>
            <a:gdLst/>
            <a:ahLst/>
            <a:cxnLst/>
            <a:rect r="r" b="b" t="t" l="l"/>
            <a:pathLst>
              <a:path h="6460259" w="868738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39973" y="-354817"/>
            <a:ext cx="6376732" cy="6376732"/>
          </a:xfrm>
          <a:custGeom>
            <a:avLst/>
            <a:gdLst/>
            <a:ahLst/>
            <a:cxnLst/>
            <a:rect r="r" b="b" t="t" l="l"/>
            <a:pathLst>
              <a:path h="6376732" w="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352550" y="948907"/>
            <a:ext cx="15582900" cy="8389187"/>
            <a:chOff x="0" y="0"/>
            <a:chExt cx="20777200" cy="11185582"/>
          </a:xfrm>
        </p:grpSpPr>
        <p:grpSp>
          <p:nvGrpSpPr>
            <p:cNvPr name="Group 13" id="13"/>
            <p:cNvGrpSpPr/>
            <p:nvPr/>
          </p:nvGrpSpPr>
          <p:grpSpPr>
            <a:xfrm rot="0">
              <a:off x="0" y="89181"/>
              <a:ext cx="20777200" cy="11096402"/>
              <a:chOff x="0" y="0"/>
              <a:chExt cx="3397006" cy="1814226"/>
            </a:xfrm>
          </p:grpSpPr>
          <p:sp>
            <p:nvSpPr>
              <p:cNvPr name="Freeform 14" id="14"/>
              <p:cNvSpPr/>
              <p:nvPr/>
            </p:nvSpPr>
            <p:spPr>
              <a:xfrm flipH="false" flipV="false" rot="0">
                <a:off x="0" y="0"/>
                <a:ext cx="3397006" cy="1814226"/>
              </a:xfrm>
              <a:custGeom>
                <a:avLst/>
                <a:gdLst/>
                <a:ahLst/>
                <a:cxnLst/>
                <a:rect r="r" b="b" t="t" l="l"/>
                <a:pathLst>
                  <a:path h="1814226" w="3397006">
                    <a:moveTo>
                      <a:pt x="0" y="0"/>
                    </a:moveTo>
                    <a:lnTo>
                      <a:pt x="3397006" y="0"/>
                    </a:lnTo>
                    <a:lnTo>
                      <a:pt x="3397006" y="1814226"/>
                    </a:lnTo>
                    <a:lnTo>
                      <a:pt x="0" y="1814226"/>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0"/>
              <a:ext cx="20777200" cy="1047794"/>
              <a:chOff x="0" y="0"/>
              <a:chExt cx="3397006" cy="171311"/>
            </a:xfrm>
          </p:grpSpPr>
          <p:sp>
            <p:nvSpPr>
              <p:cNvPr name="Freeform 17" id="17"/>
              <p:cNvSpPr/>
              <p:nvPr/>
            </p:nvSpPr>
            <p:spPr>
              <a:xfrm flipH="false" flipV="false" rot="0">
                <a:off x="0" y="0"/>
                <a:ext cx="3397006" cy="171311"/>
              </a:xfrm>
              <a:custGeom>
                <a:avLst/>
                <a:gdLst/>
                <a:ahLst/>
                <a:cxnLst/>
                <a:rect r="r" b="b" t="t" l="l"/>
                <a:pathLst>
                  <a:path h="171311" w="3397006">
                    <a:moveTo>
                      <a:pt x="0" y="0"/>
                    </a:moveTo>
                    <a:lnTo>
                      <a:pt x="3397006" y="0"/>
                    </a:lnTo>
                    <a:lnTo>
                      <a:pt x="3397006" y="171311"/>
                    </a:lnTo>
                    <a:lnTo>
                      <a:pt x="0" y="171311"/>
                    </a:lnTo>
                    <a:close/>
                  </a:path>
                </a:pathLst>
              </a:custGeom>
              <a:solidFill>
                <a:srgbClr val="FEEF99"/>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601112" y="297214"/>
              <a:ext cx="453366" cy="453366"/>
            </a:xfrm>
            <a:custGeom>
              <a:avLst/>
              <a:gdLst/>
              <a:ahLst/>
              <a:cxnLst/>
              <a:rect r="r" b="b" t="t" l="l"/>
              <a:pathLst>
                <a:path h="453366" w="453366">
                  <a:moveTo>
                    <a:pt x="0" y="0"/>
                  </a:moveTo>
                  <a:lnTo>
                    <a:pt x="453367" y="0"/>
                  </a:lnTo>
                  <a:lnTo>
                    <a:pt x="453367" y="453366"/>
                  </a:lnTo>
                  <a:lnTo>
                    <a:pt x="0" y="453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16725295" y="5907291"/>
            <a:ext cx="903784" cy="903784"/>
          </a:xfrm>
          <a:custGeom>
            <a:avLst/>
            <a:gdLst/>
            <a:ahLst/>
            <a:cxnLst/>
            <a:rect r="r" b="b" t="t" l="l"/>
            <a:pathLst>
              <a:path h="903784" w="903784">
                <a:moveTo>
                  <a:pt x="0" y="0"/>
                </a:moveTo>
                <a:lnTo>
                  <a:pt x="903784" y="0"/>
                </a:lnTo>
                <a:lnTo>
                  <a:pt x="903784" y="903784"/>
                </a:lnTo>
                <a:lnTo>
                  <a:pt x="0" y="90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579094" y="7715250"/>
            <a:ext cx="899212" cy="899212"/>
          </a:xfrm>
          <a:custGeom>
            <a:avLst/>
            <a:gdLst/>
            <a:ahLst/>
            <a:cxnLst/>
            <a:rect r="r" b="b" t="t" l="l"/>
            <a:pathLst>
              <a:path h="899212" w="899212">
                <a:moveTo>
                  <a:pt x="0" y="0"/>
                </a:moveTo>
                <a:lnTo>
                  <a:pt x="899212" y="0"/>
                </a:lnTo>
                <a:lnTo>
                  <a:pt x="899212" y="899212"/>
                </a:lnTo>
                <a:lnTo>
                  <a:pt x="0" y="8992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3405221" y="2211959"/>
            <a:ext cx="11889099" cy="7046341"/>
          </a:xfrm>
          <a:custGeom>
            <a:avLst/>
            <a:gdLst/>
            <a:ahLst/>
            <a:cxnLst/>
            <a:rect r="r" b="b" t="t" l="l"/>
            <a:pathLst>
              <a:path h="7046341" w="11889099">
                <a:moveTo>
                  <a:pt x="0" y="0"/>
                </a:moveTo>
                <a:lnTo>
                  <a:pt x="11889099" y="0"/>
                </a:lnTo>
                <a:lnTo>
                  <a:pt x="11889099" y="7046341"/>
                </a:lnTo>
                <a:lnTo>
                  <a:pt x="0" y="7046341"/>
                </a:lnTo>
                <a:lnTo>
                  <a:pt x="0" y="0"/>
                </a:lnTo>
                <a:close/>
              </a:path>
            </a:pathLst>
          </a:custGeom>
          <a:blipFill>
            <a:blip r:embed="rId17"/>
            <a:stretch>
              <a:fillRect l="0" t="0" r="0" b="0"/>
            </a:stretch>
          </a:blipFill>
        </p:spPr>
      </p:sp>
      <p:sp>
        <p:nvSpPr>
          <p:cNvPr name="TextBox 23" id="23"/>
          <p:cNvSpPr txBox="true"/>
          <p:nvPr/>
        </p:nvSpPr>
        <p:spPr>
          <a:xfrm rot="0">
            <a:off x="5093989" y="942975"/>
            <a:ext cx="8100023" cy="664973"/>
          </a:xfrm>
          <a:prstGeom prst="rect">
            <a:avLst/>
          </a:prstGeom>
        </p:spPr>
        <p:txBody>
          <a:bodyPr anchor="t" rtlCol="false" tIns="0" lIns="0" bIns="0" rIns="0">
            <a:spAutoFit/>
          </a:bodyPr>
          <a:lstStyle/>
          <a:p>
            <a:pPr algn="ctr">
              <a:lnSpc>
                <a:spcPts val="5347"/>
              </a:lnSpc>
              <a:spcBef>
                <a:spcPct val="0"/>
              </a:spcBef>
            </a:pPr>
            <a:r>
              <a:rPr lang="en-US" sz="3819" u="sng">
                <a:solidFill>
                  <a:srgbClr val="000000"/>
                </a:solidFill>
                <a:latin typeface="Disket Mono Bold"/>
              </a:rPr>
              <a:t>DETAIL CLASS DIAGRAM</a:t>
            </a:r>
          </a:p>
        </p:txBody>
      </p:sp>
      <p:sp>
        <p:nvSpPr>
          <p:cNvPr name="TextBox 24" id="24"/>
          <p:cNvSpPr txBox="true"/>
          <p:nvPr/>
        </p:nvSpPr>
        <p:spPr>
          <a:xfrm rot="0">
            <a:off x="1352550" y="9280943"/>
            <a:ext cx="15582900" cy="424307"/>
          </a:xfrm>
          <a:prstGeom prst="rect">
            <a:avLst/>
          </a:prstGeom>
        </p:spPr>
        <p:txBody>
          <a:bodyPr anchor="t" rtlCol="false" tIns="0" lIns="0" bIns="0" rIns="0">
            <a:spAutoFit/>
          </a:bodyPr>
          <a:lstStyle/>
          <a:p>
            <a:pPr algn="ctr">
              <a:lnSpc>
                <a:spcPts val="3388"/>
              </a:lnSpc>
              <a:spcBef>
                <a:spcPct val="0"/>
              </a:spcBef>
            </a:pPr>
            <a:r>
              <a:rPr lang="en-US" sz="2420">
                <a:solidFill>
                  <a:srgbClr val="000000"/>
                </a:solidFill>
                <a:latin typeface="Disket Mono"/>
              </a:rPr>
              <a:t>NỘI DUNG ĐOẠN VĂN BẢN CỦA BẠN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CF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089133" y="0"/>
            <a:ext cx="12198867" cy="4090285"/>
            <a:chOff x="0" y="0"/>
            <a:chExt cx="18938240" cy="6350000"/>
          </a:xfrm>
        </p:grpSpPr>
        <p:sp>
          <p:nvSpPr>
            <p:cNvPr name="Freeform 3" id="3"/>
            <p:cNvSpPr/>
            <p:nvPr/>
          </p:nvSpPr>
          <p:spPr>
            <a:xfrm flipH="false" flipV="false" rot="0">
              <a:off x="27940" y="27940"/>
              <a:ext cx="18883630" cy="916940"/>
            </a:xfrm>
            <a:custGeom>
              <a:avLst/>
              <a:gdLst/>
              <a:ahLst/>
              <a:cxnLst/>
              <a:rect r="r" b="b" t="t" l="l"/>
              <a:pathLst>
                <a:path h="916940" w="18883630">
                  <a:moveTo>
                    <a:pt x="18883630" y="670560"/>
                  </a:moveTo>
                  <a:lnTo>
                    <a:pt x="18883630" y="916940"/>
                  </a:lnTo>
                  <a:lnTo>
                    <a:pt x="0" y="916940"/>
                  </a:lnTo>
                  <a:lnTo>
                    <a:pt x="0" y="0"/>
                  </a:lnTo>
                  <a:lnTo>
                    <a:pt x="18883630" y="0"/>
                  </a:lnTo>
                  <a:lnTo>
                    <a:pt x="18883630" y="271780"/>
                  </a:lnTo>
                  <a:moveTo>
                    <a:pt x="18883630" y="271780"/>
                  </a:moveTo>
                  <a:lnTo>
                    <a:pt x="18883630" y="670560"/>
                  </a:lnTo>
                </a:path>
              </a:pathLst>
            </a:custGeom>
            <a:solidFill>
              <a:srgbClr val="FFACC2"/>
            </a:solidFill>
          </p:spPr>
        </p:sp>
        <p:sp>
          <p:nvSpPr>
            <p:cNvPr name="Freeform 4" id="4"/>
            <p:cNvSpPr/>
            <p:nvPr/>
          </p:nvSpPr>
          <p:spPr>
            <a:xfrm flipH="false" flipV="false" rot="0">
              <a:off x="27940" y="944880"/>
              <a:ext cx="18883630" cy="5377180"/>
            </a:xfrm>
            <a:custGeom>
              <a:avLst/>
              <a:gdLst/>
              <a:ahLst/>
              <a:cxnLst/>
              <a:rect r="r" b="b" t="t" l="l"/>
              <a:pathLst>
                <a:path h="5377180" w="18883630">
                  <a:moveTo>
                    <a:pt x="18883630" y="1172210"/>
                  </a:moveTo>
                  <a:lnTo>
                    <a:pt x="18883630" y="5377180"/>
                  </a:lnTo>
                  <a:lnTo>
                    <a:pt x="10957560" y="5377180"/>
                  </a:lnTo>
                  <a:moveTo>
                    <a:pt x="10957560" y="5377180"/>
                  </a:moveTo>
                  <a:lnTo>
                    <a:pt x="0" y="5377180"/>
                  </a:lnTo>
                  <a:lnTo>
                    <a:pt x="0" y="0"/>
                  </a:lnTo>
                  <a:lnTo>
                    <a:pt x="18883630" y="0"/>
                  </a:lnTo>
                  <a:lnTo>
                    <a:pt x="18883630" y="1172210"/>
                  </a:lnTo>
                </a:path>
              </a:pathLst>
            </a:custGeom>
            <a:blipFill>
              <a:blip r:embed="rId2"/>
              <a:stretch>
                <a:fillRect l="0" t="-213550" r="0" b="-213550"/>
              </a:stretch>
            </a:blipFill>
          </p:spPr>
        </p:sp>
        <p:sp>
          <p:nvSpPr>
            <p:cNvPr name="Freeform 5" id="5"/>
            <p:cNvSpPr/>
            <p:nvPr/>
          </p:nvSpPr>
          <p:spPr>
            <a:xfrm flipH="false" flipV="false" rot="0">
              <a:off x="317500" y="299720"/>
              <a:ext cx="1515110" cy="369570"/>
            </a:xfrm>
            <a:custGeom>
              <a:avLst/>
              <a:gdLst/>
              <a:ahLst/>
              <a:cxnLst/>
              <a:rect r="r" b="b" t="t" l="l"/>
              <a:pathLst>
                <a:path h="369570" w="1515110">
                  <a:moveTo>
                    <a:pt x="368300" y="185420"/>
                  </a:moveTo>
                  <a:cubicBezTo>
                    <a:pt x="368300" y="287020"/>
                    <a:pt x="285750" y="369570"/>
                    <a:pt x="184150" y="369570"/>
                  </a:cubicBezTo>
                  <a:cubicBezTo>
                    <a:pt x="82550" y="369570"/>
                    <a:pt x="0" y="287020"/>
                    <a:pt x="0" y="185420"/>
                  </a:cubicBezTo>
                  <a:cubicBezTo>
                    <a:pt x="0" y="83820"/>
                    <a:pt x="82550" y="1270"/>
                    <a:pt x="184150" y="1270"/>
                  </a:cubicBezTo>
                  <a:cubicBezTo>
                    <a:pt x="285750" y="1270"/>
                    <a:pt x="368300" y="82550"/>
                    <a:pt x="368300" y="18542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C785DB"/>
            </a:solidFill>
          </p:spPr>
        </p:sp>
        <p:sp>
          <p:nvSpPr>
            <p:cNvPr name="Freeform 6" id="6"/>
            <p:cNvSpPr/>
            <p:nvPr/>
          </p:nvSpPr>
          <p:spPr>
            <a:xfrm flipH="false" flipV="false" rot="0">
              <a:off x="0" y="0"/>
              <a:ext cx="18939509" cy="6350000"/>
            </a:xfrm>
            <a:custGeom>
              <a:avLst/>
              <a:gdLst/>
              <a:ahLst/>
              <a:cxnLst/>
              <a:rect r="r" b="b" t="t" l="l"/>
              <a:pathLst>
                <a:path h="6350000" w="18939509">
                  <a:moveTo>
                    <a:pt x="18911570" y="6350000"/>
                  </a:moveTo>
                  <a:lnTo>
                    <a:pt x="27940" y="6350000"/>
                  </a:lnTo>
                  <a:cubicBezTo>
                    <a:pt x="12700" y="6350000"/>
                    <a:pt x="0" y="6337300"/>
                    <a:pt x="0" y="6322060"/>
                  </a:cubicBezTo>
                  <a:lnTo>
                    <a:pt x="0" y="27940"/>
                  </a:lnTo>
                  <a:cubicBezTo>
                    <a:pt x="0" y="12700"/>
                    <a:pt x="12700" y="0"/>
                    <a:pt x="27940" y="0"/>
                  </a:cubicBezTo>
                  <a:lnTo>
                    <a:pt x="18911570" y="0"/>
                  </a:lnTo>
                  <a:cubicBezTo>
                    <a:pt x="18926809" y="0"/>
                    <a:pt x="18939509" y="12700"/>
                    <a:pt x="18939509" y="27940"/>
                  </a:cubicBezTo>
                  <a:lnTo>
                    <a:pt x="18939509" y="6322060"/>
                  </a:lnTo>
                  <a:cubicBezTo>
                    <a:pt x="18938239" y="6337300"/>
                    <a:pt x="18926811" y="6350000"/>
                    <a:pt x="18911570" y="6350000"/>
                  </a:cubicBezTo>
                  <a:close/>
                  <a:moveTo>
                    <a:pt x="55880" y="6294120"/>
                  </a:moveTo>
                  <a:lnTo>
                    <a:pt x="18883630" y="6294120"/>
                  </a:lnTo>
                  <a:lnTo>
                    <a:pt x="18883630" y="55880"/>
                  </a:lnTo>
                  <a:lnTo>
                    <a:pt x="55880" y="55880"/>
                  </a:lnTo>
                  <a:lnTo>
                    <a:pt x="55880" y="6294120"/>
                  </a:lnTo>
                  <a:close/>
                  <a:moveTo>
                    <a:pt x="18911570" y="972820"/>
                  </a:moveTo>
                  <a:lnTo>
                    <a:pt x="27940" y="972820"/>
                  </a:lnTo>
                  <a:cubicBezTo>
                    <a:pt x="12700" y="972820"/>
                    <a:pt x="0" y="960120"/>
                    <a:pt x="0" y="944880"/>
                  </a:cubicBezTo>
                  <a:lnTo>
                    <a:pt x="0" y="27940"/>
                  </a:lnTo>
                  <a:cubicBezTo>
                    <a:pt x="0" y="12700"/>
                    <a:pt x="12700" y="0"/>
                    <a:pt x="27940" y="0"/>
                  </a:cubicBezTo>
                  <a:lnTo>
                    <a:pt x="18911570" y="0"/>
                  </a:lnTo>
                  <a:cubicBezTo>
                    <a:pt x="18926809" y="0"/>
                    <a:pt x="18939509" y="12700"/>
                    <a:pt x="18939509" y="27940"/>
                  </a:cubicBezTo>
                  <a:lnTo>
                    <a:pt x="18939509" y="944880"/>
                  </a:lnTo>
                  <a:cubicBezTo>
                    <a:pt x="18938239" y="960120"/>
                    <a:pt x="18926811" y="972820"/>
                    <a:pt x="18911570" y="972820"/>
                  </a:cubicBezTo>
                  <a:close/>
                  <a:moveTo>
                    <a:pt x="55880" y="916940"/>
                  </a:moveTo>
                  <a:lnTo>
                    <a:pt x="18883630" y="916940"/>
                  </a:lnTo>
                  <a:lnTo>
                    <a:pt x="18883630" y="55880"/>
                  </a:lnTo>
                  <a:lnTo>
                    <a:pt x="55880" y="55880"/>
                  </a:lnTo>
                  <a:lnTo>
                    <a:pt x="55880" y="916940"/>
                  </a:lnTo>
                  <a:close/>
                  <a:moveTo>
                    <a:pt x="501650" y="695960"/>
                  </a:moveTo>
                  <a:cubicBezTo>
                    <a:pt x="384810" y="695960"/>
                    <a:pt x="289560" y="600710"/>
                    <a:pt x="289560" y="483870"/>
                  </a:cubicBezTo>
                  <a:cubicBezTo>
                    <a:pt x="289560" y="367030"/>
                    <a:pt x="384810" y="271780"/>
                    <a:pt x="501650" y="271780"/>
                  </a:cubicBezTo>
                  <a:cubicBezTo>
                    <a:pt x="618490" y="271780"/>
                    <a:pt x="713740" y="367030"/>
                    <a:pt x="713740" y="483870"/>
                  </a:cubicBezTo>
                  <a:cubicBezTo>
                    <a:pt x="713740" y="600710"/>
                    <a:pt x="618490" y="695960"/>
                    <a:pt x="501650" y="695960"/>
                  </a:cubicBezTo>
                  <a:close/>
                  <a:moveTo>
                    <a:pt x="501650" y="327660"/>
                  </a:moveTo>
                  <a:cubicBezTo>
                    <a:pt x="415290" y="327660"/>
                    <a:pt x="345440" y="397510"/>
                    <a:pt x="345440" y="483870"/>
                  </a:cubicBezTo>
                  <a:cubicBezTo>
                    <a:pt x="345440" y="570230"/>
                    <a:pt x="415290" y="640080"/>
                    <a:pt x="501650" y="640080"/>
                  </a:cubicBezTo>
                  <a:cubicBezTo>
                    <a:pt x="588010" y="640080"/>
                    <a:pt x="657860" y="570230"/>
                    <a:pt x="657860" y="483870"/>
                  </a:cubicBezTo>
                  <a:cubicBezTo>
                    <a:pt x="657860" y="397510"/>
                    <a:pt x="588010" y="327660"/>
                    <a:pt x="501650" y="327660"/>
                  </a:cubicBezTo>
                  <a:close/>
                  <a:moveTo>
                    <a:pt x="1074420" y="695960"/>
                  </a:moveTo>
                  <a:cubicBezTo>
                    <a:pt x="957580" y="695960"/>
                    <a:pt x="862330" y="600710"/>
                    <a:pt x="862330" y="483870"/>
                  </a:cubicBezTo>
                  <a:cubicBezTo>
                    <a:pt x="862330" y="367030"/>
                    <a:pt x="957580" y="271780"/>
                    <a:pt x="1074420" y="271780"/>
                  </a:cubicBezTo>
                  <a:cubicBezTo>
                    <a:pt x="1191260" y="271780"/>
                    <a:pt x="1286510" y="367030"/>
                    <a:pt x="1286510" y="483870"/>
                  </a:cubicBezTo>
                  <a:cubicBezTo>
                    <a:pt x="1286510" y="600710"/>
                    <a:pt x="1191260" y="695960"/>
                    <a:pt x="1074420" y="695960"/>
                  </a:cubicBezTo>
                  <a:close/>
                  <a:moveTo>
                    <a:pt x="1074420" y="327660"/>
                  </a:moveTo>
                  <a:cubicBezTo>
                    <a:pt x="988060" y="327660"/>
                    <a:pt x="918210" y="397510"/>
                    <a:pt x="918210" y="483870"/>
                  </a:cubicBezTo>
                  <a:cubicBezTo>
                    <a:pt x="918210" y="570230"/>
                    <a:pt x="988060" y="640080"/>
                    <a:pt x="1074420" y="640080"/>
                  </a:cubicBezTo>
                  <a:cubicBezTo>
                    <a:pt x="1160780" y="640080"/>
                    <a:pt x="1230630" y="570230"/>
                    <a:pt x="1230630" y="483870"/>
                  </a:cubicBezTo>
                  <a:cubicBezTo>
                    <a:pt x="1230630" y="397510"/>
                    <a:pt x="1160780" y="327660"/>
                    <a:pt x="1074420" y="327660"/>
                  </a:cubicBezTo>
                  <a:close/>
                  <a:moveTo>
                    <a:pt x="1648460" y="695960"/>
                  </a:moveTo>
                  <a:cubicBezTo>
                    <a:pt x="1531620" y="695960"/>
                    <a:pt x="1436370" y="600710"/>
                    <a:pt x="1436370" y="483870"/>
                  </a:cubicBezTo>
                  <a:cubicBezTo>
                    <a:pt x="1436370" y="367030"/>
                    <a:pt x="1531620" y="271780"/>
                    <a:pt x="1648460" y="271780"/>
                  </a:cubicBezTo>
                  <a:cubicBezTo>
                    <a:pt x="1765300" y="271780"/>
                    <a:pt x="1860550" y="367030"/>
                    <a:pt x="1860550" y="483870"/>
                  </a:cubicBezTo>
                  <a:cubicBezTo>
                    <a:pt x="1860550" y="600710"/>
                    <a:pt x="1765300" y="695960"/>
                    <a:pt x="1648460" y="695960"/>
                  </a:cubicBezTo>
                  <a:close/>
                  <a:moveTo>
                    <a:pt x="1648460" y="327660"/>
                  </a:moveTo>
                  <a:cubicBezTo>
                    <a:pt x="1562100" y="327660"/>
                    <a:pt x="1492250" y="397510"/>
                    <a:pt x="1492250" y="483870"/>
                  </a:cubicBezTo>
                  <a:cubicBezTo>
                    <a:pt x="1492250" y="570230"/>
                    <a:pt x="1562100" y="640080"/>
                    <a:pt x="1648460" y="640080"/>
                  </a:cubicBezTo>
                  <a:cubicBezTo>
                    <a:pt x="1734820" y="640080"/>
                    <a:pt x="1804670" y="570230"/>
                    <a:pt x="1804670" y="483870"/>
                  </a:cubicBezTo>
                  <a:cubicBezTo>
                    <a:pt x="1804670" y="397510"/>
                    <a:pt x="1733550" y="327660"/>
                    <a:pt x="1648460" y="327660"/>
                  </a:cubicBezTo>
                  <a:close/>
                  <a:moveTo>
                    <a:pt x="18501361" y="670560"/>
                  </a:moveTo>
                  <a:lnTo>
                    <a:pt x="18501361" y="302260"/>
                  </a:lnTo>
                  <a:cubicBezTo>
                    <a:pt x="18501361" y="287020"/>
                    <a:pt x="18488661" y="274320"/>
                    <a:pt x="18473421" y="274320"/>
                  </a:cubicBezTo>
                  <a:cubicBezTo>
                    <a:pt x="18458182" y="274320"/>
                    <a:pt x="18445482" y="287020"/>
                    <a:pt x="18445482" y="302260"/>
                  </a:cubicBezTo>
                  <a:lnTo>
                    <a:pt x="18445482" y="670560"/>
                  </a:lnTo>
                  <a:cubicBezTo>
                    <a:pt x="18445482" y="685800"/>
                    <a:pt x="18458182" y="698500"/>
                    <a:pt x="18473421" y="698500"/>
                  </a:cubicBezTo>
                  <a:cubicBezTo>
                    <a:pt x="18488661" y="698500"/>
                    <a:pt x="18501361" y="685800"/>
                    <a:pt x="18501361" y="670560"/>
                  </a:cubicBezTo>
                  <a:close/>
                  <a:moveTo>
                    <a:pt x="18685511" y="488950"/>
                  </a:moveTo>
                  <a:cubicBezTo>
                    <a:pt x="18685511" y="473710"/>
                    <a:pt x="18672811" y="461010"/>
                    <a:pt x="18657571" y="461010"/>
                  </a:cubicBezTo>
                  <a:lnTo>
                    <a:pt x="18289271" y="458470"/>
                  </a:lnTo>
                  <a:cubicBezTo>
                    <a:pt x="18275302" y="457200"/>
                    <a:pt x="18261332" y="471170"/>
                    <a:pt x="18261332" y="486410"/>
                  </a:cubicBezTo>
                  <a:cubicBezTo>
                    <a:pt x="18261332" y="501650"/>
                    <a:pt x="18274032" y="514350"/>
                    <a:pt x="18289271" y="514350"/>
                  </a:cubicBezTo>
                  <a:lnTo>
                    <a:pt x="18657571" y="516890"/>
                  </a:lnTo>
                  <a:lnTo>
                    <a:pt x="18657571" y="516890"/>
                  </a:lnTo>
                  <a:cubicBezTo>
                    <a:pt x="18672811" y="516890"/>
                    <a:pt x="18685511" y="504190"/>
                    <a:pt x="18685511" y="488950"/>
                  </a:cubicBezTo>
                  <a:close/>
                </a:path>
              </a:pathLst>
            </a:custGeom>
            <a:solidFill>
              <a:srgbClr val="272727"/>
            </a:solidFill>
          </p:spPr>
        </p:sp>
      </p:grpSp>
      <p:sp>
        <p:nvSpPr>
          <p:cNvPr name="Freeform 7" id="7"/>
          <p:cNvSpPr/>
          <p:nvPr/>
        </p:nvSpPr>
        <p:spPr>
          <a:xfrm flipH="false" flipV="false" rot="0">
            <a:off x="-2355573" y="4029284"/>
            <a:ext cx="11705343" cy="8704519"/>
          </a:xfrm>
          <a:custGeom>
            <a:avLst/>
            <a:gdLst/>
            <a:ahLst/>
            <a:cxnLst/>
            <a:rect r="r" b="b" t="t" l="l"/>
            <a:pathLst>
              <a:path h="8704519" w="11705343">
                <a:moveTo>
                  <a:pt x="0" y="0"/>
                </a:moveTo>
                <a:lnTo>
                  <a:pt x="11705343" y="0"/>
                </a:lnTo>
                <a:lnTo>
                  <a:pt x="11705343" y="8704519"/>
                </a:lnTo>
                <a:lnTo>
                  <a:pt x="0" y="8704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61299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958893" y="3910268"/>
            <a:ext cx="6376732" cy="6376732"/>
          </a:xfrm>
          <a:custGeom>
            <a:avLst/>
            <a:gdLst/>
            <a:ahLst/>
            <a:cxnLst/>
            <a:rect r="r" b="b" t="t" l="l"/>
            <a:pathLst>
              <a:path h="6376732" w="6376732">
                <a:moveTo>
                  <a:pt x="0" y="0"/>
                </a:moveTo>
                <a:lnTo>
                  <a:pt x="6376732" y="0"/>
                </a:lnTo>
                <a:lnTo>
                  <a:pt x="6376732" y="6376732"/>
                </a:lnTo>
                <a:lnTo>
                  <a:pt x="0" y="6376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548802" y="-2945097"/>
            <a:ext cx="8687389" cy="6460259"/>
          </a:xfrm>
          <a:custGeom>
            <a:avLst/>
            <a:gdLst/>
            <a:ahLst/>
            <a:cxnLst/>
            <a:rect r="r" b="b" t="t" l="l"/>
            <a:pathLst>
              <a:path h="6460259" w="8687389">
                <a:moveTo>
                  <a:pt x="0" y="0"/>
                </a:moveTo>
                <a:lnTo>
                  <a:pt x="8687390" y="0"/>
                </a:lnTo>
                <a:lnTo>
                  <a:pt x="8687390" y="6460258"/>
                </a:lnTo>
                <a:lnTo>
                  <a:pt x="0" y="64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39973" y="-354817"/>
            <a:ext cx="6376732" cy="6376732"/>
          </a:xfrm>
          <a:custGeom>
            <a:avLst/>
            <a:gdLst/>
            <a:ahLst/>
            <a:cxnLst/>
            <a:rect r="r" b="b" t="t" l="l"/>
            <a:pathLst>
              <a:path h="6376732" w="6376732">
                <a:moveTo>
                  <a:pt x="0" y="0"/>
                </a:moveTo>
                <a:lnTo>
                  <a:pt x="6376731" y="0"/>
                </a:lnTo>
                <a:lnTo>
                  <a:pt x="6376731" y="6376732"/>
                </a:lnTo>
                <a:lnTo>
                  <a:pt x="0" y="63767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352550" y="948907"/>
            <a:ext cx="15582900" cy="8389187"/>
            <a:chOff x="0" y="0"/>
            <a:chExt cx="20777200" cy="11185582"/>
          </a:xfrm>
        </p:grpSpPr>
        <p:grpSp>
          <p:nvGrpSpPr>
            <p:cNvPr name="Group 13" id="13"/>
            <p:cNvGrpSpPr/>
            <p:nvPr/>
          </p:nvGrpSpPr>
          <p:grpSpPr>
            <a:xfrm rot="0">
              <a:off x="0" y="89181"/>
              <a:ext cx="20777200" cy="11096402"/>
              <a:chOff x="0" y="0"/>
              <a:chExt cx="3397006" cy="1814226"/>
            </a:xfrm>
          </p:grpSpPr>
          <p:sp>
            <p:nvSpPr>
              <p:cNvPr name="Freeform 14" id="14"/>
              <p:cNvSpPr/>
              <p:nvPr/>
            </p:nvSpPr>
            <p:spPr>
              <a:xfrm flipH="false" flipV="false" rot="0">
                <a:off x="0" y="0"/>
                <a:ext cx="3397006" cy="1814226"/>
              </a:xfrm>
              <a:custGeom>
                <a:avLst/>
                <a:gdLst/>
                <a:ahLst/>
                <a:cxnLst/>
                <a:rect r="r" b="b" t="t" l="l"/>
                <a:pathLst>
                  <a:path h="1814226" w="3397006">
                    <a:moveTo>
                      <a:pt x="0" y="0"/>
                    </a:moveTo>
                    <a:lnTo>
                      <a:pt x="3397006" y="0"/>
                    </a:lnTo>
                    <a:lnTo>
                      <a:pt x="3397006" y="1814226"/>
                    </a:lnTo>
                    <a:lnTo>
                      <a:pt x="0" y="1814226"/>
                    </a:lnTo>
                    <a:close/>
                  </a:path>
                </a:pathLst>
              </a:custGeom>
              <a:solidFill>
                <a:srgbClr val="FDFCF5"/>
              </a:solidFill>
              <a:ln w="28575">
                <a:solidFill>
                  <a:srgbClr val="272727"/>
                </a:solidFill>
              </a:ln>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0"/>
              <a:ext cx="20777200" cy="1047794"/>
              <a:chOff x="0" y="0"/>
              <a:chExt cx="3397006" cy="171311"/>
            </a:xfrm>
          </p:grpSpPr>
          <p:sp>
            <p:nvSpPr>
              <p:cNvPr name="Freeform 17" id="17"/>
              <p:cNvSpPr/>
              <p:nvPr/>
            </p:nvSpPr>
            <p:spPr>
              <a:xfrm flipH="false" flipV="false" rot="0">
                <a:off x="0" y="0"/>
                <a:ext cx="3397006" cy="171311"/>
              </a:xfrm>
              <a:custGeom>
                <a:avLst/>
                <a:gdLst/>
                <a:ahLst/>
                <a:cxnLst/>
                <a:rect r="r" b="b" t="t" l="l"/>
                <a:pathLst>
                  <a:path h="171311" w="3397006">
                    <a:moveTo>
                      <a:pt x="0" y="0"/>
                    </a:moveTo>
                    <a:lnTo>
                      <a:pt x="3397006" y="0"/>
                    </a:lnTo>
                    <a:lnTo>
                      <a:pt x="3397006" y="171311"/>
                    </a:lnTo>
                    <a:lnTo>
                      <a:pt x="0" y="171311"/>
                    </a:lnTo>
                    <a:close/>
                  </a:path>
                </a:pathLst>
              </a:custGeom>
              <a:solidFill>
                <a:srgbClr val="FEEF99"/>
              </a:solidFill>
              <a:ln w="28575">
                <a:solidFill>
                  <a:srgbClr val="272727"/>
                </a:solidFill>
              </a:ln>
            </p:spPr>
          </p:sp>
          <p:sp>
            <p:nvSpPr>
              <p:cNvPr name="TextBox 18" id="1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Freeform 19" id="19"/>
            <p:cNvSpPr/>
            <p:nvPr/>
          </p:nvSpPr>
          <p:spPr>
            <a:xfrm flipH="false" flipV="false" rot="0">
              <a:off x="601112" y="297214"/>
              <a:ext cx="453366" cy="453366"/>
            </a:xfrm>
            <a:custGeom>
              <a:avLst/>
              <a:gdLst/>
              <a:ahLst/>
              <a:cxnLst/>
              <a:rect r="r" b="b" t="t" l="l"/>
              <a:pathLst>
                <a:path h="453366" w="453366">
                  <a:moveTo>
                    <a:pt x="0" y="0"/>
                  </a:moveTo>
                  <a:lnTo>
                    <a:pt x="453367" y="0"/>
                  </a:lnTo>
                  <a:lnTo>
                    <a:pt x="453367" y="453366"/>
                  </a:lnTo>
                  <a:lnTo>
                    <a:pt x="0" y="4533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0" id="20"/>
          <p:cNvSpPr/>
          <p:nvPr/>
        </p:nvSpPr>
        <p:spPr>
          <a:xfrm flipH="false" flipV="false" rot="0">
            <a:off x="16725295" y="5907291"/>
            <a:ext cx="903784" cy="903784"/>
          </a:xfrm>
          <a:custGeom>
            <a:avLst/>
            <a:gdLst/>
            <a:ahLst/>
            <a:cxnLst/>
            <a:rect r="r" b="b" t="t" l="l"/>
            <a:pathLst>
              <a:path h="903784" w="903784">
                <a:moveTo>
                  <a:pt x="0" y="0"/>
                </a:moveTo>
                <a:lnTo>
                  <a:pt x="903784" y="0"/>
                </a:lnTo>
                <a:lnTo>
                  <a:pt x="903784" y="903784"/>
                </a:lnTo>
                <a:lnTo>
                  <a:pt x="0" y="9037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579094" y="7715250"/>
            <a:ext cx="899212" cy="899212"/>
          </a:xfrm>
          <a:custGeom>
            <a:avLst/>
            <a:gdLst/>
            <a:ahLst/>
            <a:cxnLst/>
            <a:rect r="r" b="b" t="t" l="l"/>
            <a:pathLst>
              <a:path h="899212" w="899212">
                <a:moveTo>
                  <a:pt x="0" y="0"/>
                </a:moveTo>
                <a:lnTo>
                  <a:pt x="899212" y="0"/>
                </a:lnTo>
                <a:lnTo>
                  <a:pt x="899212" y="899212"/>
                </a:lnTo>
                <a:lnTo>
                  <a:pt x="0" y="8992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2" id="22"/>
          <p:cNvSpPr txBox="true"/>
          <p:nvPr/>
        </p:nvSpPr>
        <p:spPr>
          <a:xfrm rot="0">
            <a:off x="6778407" y="942975"/>
            <a:ext cx="4731187" cy="664973"/>
          </a:xfrm>
          <a:prstGeom prst="rect">
            <a:avLst/>
          </a:prstGeom>
        </p:spPr>
        <p:txBody>
          <a:bodyPr anchor="t" rtlCol="false" tIns="0" lIns="0" bIns="0" rIns="0">
            <a:spAutoFit/>
          </a:bodyPr>
          <a:lstStyle/>
          <a:p>
            <a:pPr algn="ctr">
              <a:lnSpc>
                <a:spcPts val="5347"/>
              </a:lnSpc>
              <a:spcBef>
                <a:spcPct val="0"/>
              </a:spcBef>
            </a:pPr>
            <a:r>
              <a:rPr lang="en-US" sz="3819" u="sng">
                <a:solidFill>
                  <a:srgbClr val="000000"/>
                </a:solidFill>
                <a:latin typeface="Disket Mono Bold"/>
              </a:rPr>
              <a:t>OOP TECHNIQUES</a:t>
            </a:r>
          </a:p>
        </p:txBody>
      </p:sp>
      <p:sp>
        <p:nvSpPr>
          <p:cNvPr name="TextBox 23" id="23"/>
          <p:cNvSpPr txBox="true"/>
          <p:nvPr/>
        </p:nvSpPr>
        <p:spPr>
          <a:xfrm rot="0">
            <a:off x="1352550" y="9280943"/>
            <a:ext cx="15582900" cy="424307"/>
          </a:xfrm>
          <a:prstGeom prst="rect">
            <a:avLst/>
          </a:prstGeom>
        </p:spPr>
        <p:txBody>
          <a:bodyPr anchor="t" rtlCol="false" tIns="0" lIns="0" bIns="0" rIns="0">
            <a:spAutoFit/>
          </a:bodyPr>
          <a:lstStyle/>
          <a:p>
            <a:pPr algn="ctr">
              <a:lnSpc>
                <a:spcPts val="3388"/>
              </a:lnSpc>
              <a:spcBef>
                <a:spcPct val="0"/>
              </a:spcBef>
            </a:pPr>
            <a:r>
              <a:rPr lang="en-US" sz="2420">
                <a:solidFill>
                  <a:srgbClr val="000000"/>
                </a:solidFill>
                <a:latin typeface="Disket Mono"/>
              </a:rPr>
              <a:t>NỘI DUNG ĐOẠN VĂN BẢN CỦA BẠN</a:t>
            </a:r>
          </a:p>
        </p:txBody>
      </p:sp>
      <p:sp>
        <p:nvSpPr>
          <p:cNvPr name="TextBox 24" id="24"/>
          <p:cNvSpPr txBox="true"/>
          <p:nvPr/>
        </p:nvSpPr>
        <p:spPr>
          <a:xfrm rot="0">
            <a:off x="1971417" y="2291516"/>
            <a:ext cx="13501798" cy="8981440"/>
          </a:xfrm>
          <a:prstGeom prst="rect">
            <a:avLst/>
          </a:prstGeom>
        </p:spPr>
        <p:txBody>
          <a:bodyPr anchor="t" rtlCol="false" tIns="0" lIns="0" bIns="0" rIns="0">
            <a:spAutoFit/>
          </a:bodyPr>
          <a:lstStyle/>
          <a:p>
            <a:pPr algn="just">
              <a:lnSpc>
                <a:spcPts val="4759"/>
              </a:lnSpc>
            </a:pPr>
            <a:r>
              <a:rPr lang="en-US" sz="3399">
                <a:solidFill>
                  <a:srgbClr val="000000"/>
                </a:solidFill>
                <a:latin typeface="Noto Serif Display"/>
              </a:rPr>
              <a:t>Inheritance</a:t>
            </a:r>
          </a:p>
          <a:p>
            <a:pPr algn="just" marL="734059" indent="-367030" lvl="1">
              <a:lnSpc>
                <a:spcPts val="4759"/>
              </a:lnSpc>
              <a:buFont typeface="Arial"/>
              <a:buChar char="•"/>
            </a:pPr>
            <a:r>
              <a:rPr lang="en-US" sz="3399">
                <a:solidFill>
                  <a:srgbClr val="000000"/>
                </a:solidFill>
                <a:latin typeface="Noto Serif Display"/>
              </a:rPr>
              <a:t>QuickSort, BubbleSort and InsertionSort inherit from the class Sort </a:t>
            </a:r>
          </a:p>
          <a:p>
            <a:pPr algn="just" marL="734059" indent="-367030" lvl="1">
              <a:lnSpc>
                <a:spcPts val="4759"/>
              </a:lnSpc>
              <a:buFont typeface="Arial"/>
              <a:buChar char="•"/>
            </a:pPr>
            <a:r>
              <a:rPr lang="en-US" sz="3399">
                <a:solidFill>
                  <a:srgbClr val="000000"/>
                </a:solidFill>
                <a:latin typeface="Noto Serif Display"/>
              </a:rPr>
              <a:t>Unit class inherit from the Rectangle class from Javafx</a:t>
            </a:r>
          </a:p>
          <a:p>
            <a:pPr algn="just">
              <a:lnSpc>
                <a:spcPts val="4759"/>
              </a:lnSpc>
            </a:pPr>
            <a:r>
              <a:rPr lang="en-US" sz="3399">
                <a:solidFill>
                  <a:srgbClr val="000000"/>
                </a:solidFill>
                <a:latin typeface="Noto Serif Display"/>
              </a:rPr>
              <a:t>Polymorphism</a:t>
            </a:r>
          </a:p>
          <a:p>
            <a:pPr algn="just" marL="734059" indent="-367030" lvl="1">
              <a:lnSpc>
                <a:spcPts val="4759"/>
              </a:lnSpc>
              <a:buFont typeface="Arial"/>
              <a:buChar char="•"/>
            </a:pPr>
            <a:r>
              <a:rPr lang="en-US" sz="3399">
                <a:solidFill>
                  <a:srgbClr val="000000"/>
                </a:solidFill>
                <a:latin typeface="Noto Serif Display"/>
              </a:rPr>
              <a:t>Sort class used to for all 3 algorithm in DemonstrationController</a:t>
            </a:r>
          </a:p>
          <a:p>
            <a:pPr algn="just">
              <a:lnSpc>
                <a:spcPts val="4759"/>
              </a:lnSpc>
            </a:pPr>
            <a:r>
              <a:rPr lang="en-US" sz="3399">
                <a:solidFill>
                  <a:srgbClr val="000000"/>
                </a:solidFill>
                <a:latin typeface="Noto Serif Display"/>
              </a:rPr>
              <a:t>Association</a:t>
            </a:r>
          </a:p>
          <a:p>
            <a:pPr algn="just">
              <a:lnSpc>
                <a:spcPts val="4759"/>
              </a:lnSpc>
            </a:pPr>
            <a:r>
              <a:rPr lang="en-US" sz="3399">
                <a:solidFill>
                  <a:srgbClr val="000000"/>
                </a:solidFill>
                <a:latin typeface="Noto Serif Display"/>
              </a:rPr>
              <a:t>DemonstrationController associates with Unit, DataController Class, Sort class</a:t>
            </a:r>
          </a:p>
          <a:p>
            <a:pPr algn="just">
              <a:lnSpc>
                <a:spcPts val="4759"/>
              </a:lnSpc>
            </a:pPr>
          </a:p>
          <a:p>
            <a:pPr algn="just">
              <a:lnSpc>
                <a:spcPts val="4759"/>
              </a:lnSpc>
            </a:pPr>
          </a:p>
          <a:p>
            <a:pPr algn="just">
              <a:lnSpc>
                <a:spcPts val="4759"/>
              </a:lnSpc>
            </a:pPr>
          </a:p>
          <a:p>
            <a:pPr algn="just">
              <a:lnSpc>
                <a:spcPts val="4759"/>
              </a:lnSpc>
            </a:pPr>
          </a:p>
          <a:p>
            <a:pPr algn="just">
              <a:lnSpc>
                <a:spcPts val="47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DAFotiDXN8Q</dc:identifier>
  <dcterms:modified xsi:type="dcterms:W3CDTF">2011-08-01T06:04:30Z</dcterms:modified>
  <cp:revision>1</cp:revision>
  <dc:title>Demostration of Sorting Algorithms</dc:title>
</cp:coreProperties>
</file>